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30" r:id="rId2"/>
    <p:sldId id="941" r:id="rId3"/>
    <p:sldId id="904" r:id="rId4"/>
    <p:sldId id="943" r:id="rId5"/>
    <p:sldId id="957" r:id="rId6"/>
    <p:sldId id="954" r:id="rId7"/>
    <p:sldId id="956" r:id="rId8"/>
    <p:sldId id="944" r:id="rId9"/>
    <p:sldId id="951" r:id="rId10"/>
    <p:sldId id="947" r:id="rId11"/>
    <p:sldId id="950" r:id="rId12"/>
    <p:sldId id="958" r:id="rId13"/>
    <p:sldId id="948" r:id="rId14"/>
    <p:sldId id="955" r:id="rId15"/>
    <p:sldId id="959" r:id="rId16"/>
    <p:sldId id="903" r:id="rId17"/>
    <p:sldId id="902" r:id="rId18"/>
    <p:sldId id="265" r:id="rId19"/>
    <p:sldId id="901" r:id="rId20"/>
    <p:sldId id="928" r:id="rId21"/>
    <p:sldId id="929" r:id="rId22"/>
    <p:sldId id="934" r:id="rId23"/>
    <p:sldId id="935" r:id="rId24"/>
    <p:sldId id="936" r:id="rId25"/>
    <p:sldId id="263" r:id="rId26"/>
    <p:sldId id="939" r:id="rId27"/>
    <p:sldId id="899" r:id="rId28"/>
    <p:sldId id="949" r:id="rId29"/>
    <p:sldId id="942" r:id="rId30"/>
    <p:sldId id="946" r:id="rId31"/>
    <p:sldId id="945" r:id="rId32"/>
    <p:sldId id="953" r:id="rId33"/>
    <p:sldId id="952" r:id="rId34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078">
          <p15:clr>
            <a:srgbClr val="A4A3A4"/>
          </p15:clr>
        </p15:guide>
        <p15:guide id="4" pos="2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ley Hou" initials="SH" lastIdx="4" clrIdx="0"/>
  <p:cmAuthor id="1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203"/>
    <a:srgbClr val="FF6600"/>
    <a:srgbClr val="1F1F5E"/>
    <a:srgbClr val="FD8907"/>
    <a:srgbClr val="37B38E"/>
    <a:srgbClr val="030249"/>
    <a:srgbClr val="A18A61"/>
    <a:srgbClr val="010101"/>
    <a:srgbClr val="3AB48F"/>
    <a:srgbClr val="DAD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3140" autoAdjust="0"/>
  </p:normalViewPr>
  <p:slideViewPr>
    <p:cSldViewPr snapToGrid="0" showGuides="1">
      <p:cViewPr varScale="1">
        <p:scale>
          <a:sx n="109" d="100"/>
          <a:sy n="109" d="100"/>
        </p:scale>
        <p:origin x="134" y="91"/>
      </p:cViewPr>
      <p:guideLst>
        <p:guide orient="horz" pos="1620"/>
        <p:guide pos="2880"/>
        <p:guide orient="horz" pos="1078"/>
        <p:guide pos="221"/>
      </p:guideLst>
    </p:cSldViewPr>
  </p:slideViewPr>
  <p:outlineViewPr>
    <p:cViewPr>
      <p:scale>
        <a:sx n="33" d="100"/>
        <a:sy n="33" d="100"/>
      </p:scale>
      <p:origin x="0" y="239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08"/>
    </p:cViewPr>
  </p:sorterViewPr>
  <p:notesViewPr>
    <p:cSldViewPr snapToGrid="0">
      <p:cViewPr varScale="1">
        <p:scale>
          <a:sx n="85" d="100"/>
          <a:sy n="85" d="100"/>
        </p:scale>
        <p:origin x="-315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57FDCFB-375A-4BE7-B5F2-2D593E5FD92B}">
      <dgm:prSet phldrT="[Text]"/>
      <dgm:spPr/>
      <dgm:t>
        <a:bodyPr/>
        <a:lstStyle/>
        <a:p>
          <a:r>
            <a:rPr lang="en-US" dirty="0"/>
            <a:t>Data Exploration and Clean Up</a:t>
          </a:r>
        </a:p>
      </dgm:t>
    </dgm:pt>
    <dgm:pt modelId="{C315A4AC-269D-4CF7-A628-E18E1223DE27}" type="parTrans" cxnId="{D816A441-828C-4DB9-8386-9EA7875BB369}">
      <dgm:prSet/>
      <dgm:spPr/>
      <dgm:t>
        <a:bodyPr/>
        <a:lstStyle/>
        <a:p>
          <a:endParaRPr lang="en-US"/>
        </a:p>
      </dgm:t>
    </dgm:pt>
    <dgm:pt modelId="{EB3F0F63-4D9C-4529-A413-D24BB9134430}" type="sibTrans" cxnId="{D816A441-828C-4DB9-8386-9EA7875BB369}">
      <dgm:prSet/>
      <dgm:spPr/>
      <dgm:t>
        <a:bodyPr/>
        <a:lstStyle/>
        <a:p>
          <a:endParaRPr lang="en-US"/>
        </a:p>
      </dgm:t>
    </dgm:pt>
    <dgm:pt modelId="{C9144ACC-75CD-4C97-A607-F4D76BE1DD96}">
      <dgm:prSet/>
      <dgm:spPr/>
      <dgm:t>
        <a:bodyPr/>
        <a:lstStyle/>
        <a:p>
          <a:r>
            <a:rPr lang="en-US" dirty="0"/>
            <a:t>Identify Useful Fields	</a:t>
          </a:r>
        </a:p>
      </dgm:t>
    </dgm:pt>
    <dgm:pt modelId="{AC570656-7D5B-4370-92D0-57C73A0D39BE}" type="parTrans" cxnId="{A50599E8-DF20-44D1-B16C-AE7535D310EC}">
      <dgm:prSet/>
      <dgm:spPr/>
      <dgm:t>
        <a:bodyPr/>
        <a:lstStyle/>
        <a:p>
          <a:endParaRPr lang="en-US"/>
        </a:p>
      </dgm:t>
    </dgm:pt>
    <dgm:pt modelId="{6E4BB766-7E95-498B-8923-5FADF628A0B7}" type="sibTrans" cxnId="{A50599E8-DF20-44D1-B16C-AE7535D310EC}">
      <dgm:prSet/>
      <dgm:spPr/>
      <dgm:t>
        <a:bodyPr/>
        <a:lstStyle/>
        <a:p>
          <a:endParaRPr lang="en-US"/>
        </a:p>
      </dgm:t>
    </dgm:pt>
    <dgm:pt modelId="{28B9B8DC-B549-46E3-8BA4-17BBC0098DD0}">
      <dgm:prSet/>
      <dgm:spPr/>
      <dgm:t>
        <a:bodyPr/>
        <a:lstStyle/>
        <a:p>
          <a:r>
            <a:rPr lang="en-US" dirty="0"/>
            <a:t>Data Munging and Field Mapping</a:t>
          </a:r>
        </a:p>
      </dgm:t>
    </dgm:pt>
    <dgm:pt modelId="{EA884288-A9BD-4667-B0A9-6377A20B6227}" type="parTrans" cxnId="{A86DFA0E-5B4A-46BD-8C76-6707FC891EB5}">
      <dgm:prSet/>
      <dgm:spPr/>
      <dgm:t>
        <a:bodyPr/>
        <a:lstStyle/>
        <a:p>
          <a:endParaRPr lang="en-US"/>
        </a:p>
      </dgm:t>
    </dgm:pt>
    <dgm:pt modelId="{1AA811A1-F9BB-43E2-9B6C-4BD2F1930BAC}" type="sibTrans" cxnId="{A86DFA0E-5B4A-46BD-8C76-6707FC891EB5}">
      <dgm:prSet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BBE57F0-CF55-45AA-B91D-1F5CE39DEEF3}">
      <dgm:prSet/>
      <dgm:spPr/>
      <dgm:t>
        <a:bodyPr/>
        <a:lstStyle/>
        <a:p>
          <a:r>
            <a:rPr lang="en-US" dirty="0"/>
            <a:t>Service Level Analysis</a:t>
          </a:r>
        </a:p>
      </dgm:t>
    </dgm:pt>
    <dgm:pt modelId="{76841A02-994A-45B2-BF20-641BC1B45E24}" type="parTrans" cxnId="{4E268FAE-E1D2-4D49-B6B2-8EA29B1B0141}">
      <dgm:prSet/>
      <dgm:spPr/>
      <dgm:t>
        <a:bodyPr/>
        <a:lstStyle/>
        <a:p>
          <a:endParaRPr lang="en-US"/>
        </a:p>
      </dgm:t>
    </dgm:pt>
    <dgm:pt modelId="{C99A8125-BF42-4256-918A-97BFE76092D0}" type="sibTrans" cxnId="{4E268FAE-E1D2-4D49-B6B2-8EA29B1B0141}">
      <dgm:prSet/>
      <dgm:spPr/>
      <dgm:t>
        <a:bodyPr/>
        <a:lstStyle/>
        <a:p>
          <a:endParaRPr lang="en-US"/>
        </a:p>
      </dgm:t>
    </dgm:pt>
    <dgm:pt modelId="{1612D128-63E1-4911-B0F1-EC3A03040DFD}">
      <dgm:prSet/>
      <dgm:spPr/>
      <dgm:t>
        <a:bodyPr/>
        <a:lstStyle/>
        <a:p>
          <a:r>
            <a:rPr lang="en-US" dirty="0"/>
            <a:t>Close date vs Due date</a:t>
          </a:r>
        </a:p>
      </dgm:t>
    </dgm:pt>
    <dgm:pt modelId="{AD1AFD8D-0C6B-4CED-8DAA-E5D8C5E4C2D3}" type="parTrans" cxnId="{8868486C-E218-4A19-8AA8-D0B26987CB4D}">
      <dgm:prSet/>
      <dgm:spPr/>
      <dgm:t>
        <a:bodyPr/>
        <a:lstStyle/>
        <a:p>
          <a:endParaRPr lang="en-US"/>
        </a:p>
      </dgm:t>
    </dgm:pt>
    <dgm:pt modelId="{1FBAD49C-4E2F-4EE9-830E-B43C64245CF3}" type="sibTrans" cxnId="{8868486C-E218-4A19-8AA8-D0B26987CB4D}">
      <dgm:prSet/>
      <dgm:spPr/>
      <dgm:t>
        <a:bodyPr/>
        <a:lstStyle/>
        <a:p>
          <a:endParaRPr lang="en-US"/>
        </a:p>
      </dgm:t>
    </dgm:pt>
    <dgm:pt modelId="{8CE198B3-9F77-492D-AFB4-323B38AC0800}">
      <dgm:prSet/>
      <dgm:spPr/>
      <dgm:t>
        <a:bodyPr/>
        <a:lstStyle/>
        <a:p>
          <a:r>
            <a:rPr lang="en-US" dirty="0"/>
            <a:t>Duration by Ticket</a:t>
          </a:r>
        </a:p>
      </dgm:t>
    </dgm:pt>
    <dgm:pt modelId="{DC621FE2-8EF1-4598-91C2-AF0537F9C31A}" type="parTrans" cxnId="{631B891C-8AD8-40A7-83F8-8AD800F2DB50}">
      <dgm:prSet/>
      <dgm:spPr/>
      <dgm:t>
        <a:bodyPr/>
        <a:lstStyle/>
        <a:p>
          <a:endParaRPr lang="en-US"/>
        </a:p>
      </dgm:t>
    </dgm:pt>
    <dgm:pt modelId="{DD285C1B-81B4-4DC9-9409-ECBDC2563F0A}" type="sibTrans" cxnId="{631B891C-8AD8-40A7-83F8-8AD800F2DB50}">
      <dgm:prSet/>
      <dgm:spPr/>
      <dgm:t>
        <a:bodyPr/>
        <a:lstStyle/>
        <a:p>
          <a:endParaRPr lang="en-US"/>
        </a:p>
      </dgm:t>
    </dgm:pt>
    <dgm:pt modelId="{82611F17-FB80-4D31-95AF-E53F757A46B4}">
      <dgm:prSet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B5C04B2C-3F8F-47AB-AB31-BA14FC1B8ED3}" type="parTrans" cxnId="{4EE77FEA-CD69-4875-97EA-21A342E5032A}">
      <dgm:prSet/>
      <dgm:spPr/>
      <dgm:t>
        <a:bodyPr/>
        <a:lstStyle/>
        <a:p>
          <a:endParaRPr lang="en-US"/>
        </a:p>
      </dgm:t>
    </dgm:pt>
    <dgm:pt modelId="{AAD38CCF-F3D3-4EA9-AED6-4B45CC2C310C}" type="sibTrans" cxnId="{4EE77FEA-CD69-4875-97EA-21A342E5032A}">
      <dgm:prSet/>
      <dgm:spPr/>
      <dgm:t>
        <a:bodyPr/>
        <a:lstStyle/>
        <a:p>
          <a:endParaRPr lang="en-US"/>
        </a:p>
      </dgm:t>
    </dgm:pt>
    <dgm:pt modelId="{C7CDF8BA-851A-4F31-A7DD-303D285C0617}">
      <dgm:prSet/>
      <dgm:spPr/>
      <dgm:t>
        <a:bodyPr/>
        <a:lstStyle/>
        <a:p>
          <a:r>
            <a:rPr lang="en-US" dirty="0"/>
            <a:t>Use Pandas .value_counts() to determine quality of the data</a:t>
          </a:r>
        </a:p>
      </dgm:t>
    </dgm:pt>
    <dgm:pt modelId="{E724CB45-86F7-40CF-BE3A-2C02BB0FBE67}" type="parTrans" cxnId="{E051AFA0-1CF7-4399-992E-477CE498F5B8}">
      <dgm:prSet/>
      <dgm:spPr/>
      <dgm:t>
        <a:bodyPr/>
        <a:lstStyle/>
        <a:p>
          <a:endParaRPr lang="en-US"/>
        </a:p>
      </dgm:t>
    </dgm:pt>
    <dgm:pt modelId="{FF2F67E2-858A-4155-8DEB-66FCF32A7FBE}" type="sibTrans" cxnId="{E051AFA0-1CF7-4399-992E-477CE498F5B8}">
      <dgm:prSet/>
      <dgm:spPr/>
      <dgm:t>
        <a:bodyPr/>
        <a:lstStyle/>
        <a:p>
          <a:endParaRPr lang="en-US"/>
        </a:p>
      </dgm:t>
    </dgm:pt>
    <dgm:pt modelId="{4D8BA547-6A7C-4052-B574-FF5C0CC59012}">
      <dgm:prSet/>
      <dgm:spPr/>
      <dgm:t>
        <a:bodyPr/>
        <a:lstStyle/>
        <a:p>
          <a:r>
            <a:rPr lang="en-US" dirty="0"/>
            <a:t>Export cleansed data as new CSV file</a:t>
          </a:r>
        </a:p>
      </dgm:t>
    </dgm:pt>
    <dgm:pt modelId="{B22E6DCC-E6C4-4829-9F4F-21E59ACFE109}" type="parTrans" cxnId="{1B422B38-AF58-4953-AC60-80AEA4A56167}">
      <dgm:prSet/>
      <dgm:spPr/>
      <dgm:t>
        <a:bodyPr/>
        <a:lstStyle/>
        <a:p>
          <a:endParaRPr lang="en-US"/>
        </a:p>
      </dgm:t>
    </dgm:pt>
    <dgm:pt modelId="{84BFD5E7-6FA4-488B-917D-F39622B9C8CF}" type="sibTrans" cxnId="{1B422B38-AF58-4953-AC60-80AEA4A56167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4594D1F9-769A-48B2-AE9E-E9D415E72E80}">
      <dgm:prSet/>
      <dgm:spPr/>
      <dgm:t>
        <a:bodyPr/>
        <a:lstStyle/>
        <a:p>
          <a:r>
            <a:rPr lang="en-US" dirty="0"/>
            <a:t>Erroneous SLA Periods</a:t>
          </a:r>
        </a:p>
      </dgm:t>
    </dgm:pt>
    <dgm:pt modelId="{34653AD3-F269-4B08-97A1-3C59F5EB92AF}" type="parTrans" cxnId="{50B18E80-3D4D-41BF-B30E-A253E25FABD2}">
      <dgm:prSet/>
      <dgm:spPr/>
      <dgm:t>
        <a:bodyPr/>
        <a:lstStyle/>
        <a:p>
          <a:endParaRPr lang="en-US"/>
        </a:p>
      </dgm:t>
    </dgm:pt>
    <dgm:pt modelId="{49A3F0A1-8731-4D4B-B615-C1B6849F9ED1}" type="sibTrans" cxnId="{50B18E80-3D4D-41BF-B30E-A253E25FABD2}">
      <dgm:prSet/>
      <dgm:spPr/>
      <dgm:t>
        <a:bodyPr/>
        <a:lstStyle/>
        <a:p>
          <a:endParaRPr lang="en-US"/>
        </a:p>
      </dgm:t>
    </dgm:pt>
    <dgm:pt modelId="{1B5FDA7C-E24D-4831-ACF1-07E8CD1B0F16}">
      <dgm:prSet/>
      <dgm:spPr/>
      <dgm:t>
        <a:bodyPr/>
        <a:lstStyle/>
        <a:p>
          <a:r>
            <a:rPr lang="en-US" dirty="0"/>
            <a:t>Days to complete</a:t>
          </a:r>
        </a:p>
      </dgm:t>
    </dgm:pt>
    <dgm:pt modelId="{8FC223AA-3539-484D-ADB2-48FFF1587BA5}" type="parTrans" cxnId="{65E83ECE-9CDA-4F01-AD1A-0581D468773A}">
      <dgm:prSet/>
      <dgm:spPr/>
      <dgm:t>
        <a:bodyPr/>
        <a:lstStyle/>
        <a:p>
          <a:endParaRPr lang="en-US"/>
        </a:p>
      </dgm:t>
    </dgm:pt>
    <dgm:pt modelId="{1A4FE774-6040-46F0-B108-B698CCECB4D8}" type="sibTrans" cxnId="{65E83ECE-9CDA-4F01-AD1A-0581D468773A}">
      <dgm:prSet/>
      <dgm:spPr/>
      <dgm:t>
        <a:bodyPr/>
        <a:lstStyle/>
        <a:p>
          <a:endParaRPr lang="en-US"/>
        </a:p>
      </dgm:t>
    </dgm:pt>
    <dgm:pt modelId="{5C0E3285-96F6-4828-B712-A95E4F7A8165}">
      <dgm:prSet/>
      <dgm:spPr/>
      <dgm:t>
        <a:bodyPr/>
        <a:lstStyle/>
        <a:p>
          <a:r>
            <a:rPr lang="en-US" dirty="0"/>
            <a:t>SLA requirements     </a:t>
          </a:r>
        </a:p>
      </dgm:t>
    </dgm:pt>
    <dgm:pt modelId="{4E7355C8-CF48-481E-97A3-8867F218900B}" type="parTrans" cxnId="{96D5AC79-BB3B-42EE-8D0F-3D058BE3691C}">
      <dgm:prSet/>
      <dgm:spPr/>
      <dgm:t>
        <a:bodyPr/>
        <a:lstStyle/>
        <a:p>
          <a:endParaRPr lang="en-US"/>
        </a:p>
      </dgm:t>
    </dgm:pt>
    <dgm:pt modelId="{D69BBE05-AB84-4DD2-997D-3A8953C5D1E5}" type="sibTrans" cxnId="{96D5AC79-BB3B-42EE-8D0F-3D058BE3691C}">
      <dgm:prSet/>
      <dgm:spPr/>
      <dgm:t>
        <a:bodyPr/>
        <a:lstStyle/>
        <a:p>
          <a:endParaRPr lang="en-US"/>
        </a:p>
      </dgm:t>
    </dgm:pt>
    <dgm:pt modelId="{9AF1C033-3167-4BDC-A00D-6DF566875879}">
      <dgm:prSet/>
      <dgm:spPr/>
      <dgm:t>
        <a:bodyPr/>
        <a:lstStyle/>
        <a:p>
          <a:r>
            <a:rPr lang="en-US" dirty="0"/>
            <a:t>Duration by location</a:t>
          </a:r>
        </a:p>
      </dgm:t>
    </dgm:pt>
    <dgm:pt modelId="{B3FE5EAE-6DD4-4D96-AB3B-6B4ED400A031}" type="parTrans" cxnId="{96C92768-66C5-44C5-8983-98715259CFF7}">
      <dgm:prSet/>
      <dgm:spPr/>
      <dgm:t>
        <a:bodyPr/>
        <a:lstStyle/>
        <a:p>
          <a:endParaRPr lang="en-US"/>
        </a:p>
      </dgm:t>
    </dgm:pt>
    <dgm:pt modelId="{1AB67E50-9A87-461E-8F69-B6D0356F5238}" type="sibTrans" cxnId="{96C92768-66C5-44C5-8983-98715259CFF7}">
      <dgm:prSet/>
      <dgm:spPr/>
      <dgm:t>
        <a:bodyPr/>
        <a:lstStyle/>
        <a:p>
          <a:endParaRPr lang="en-US"/>
        </a:p>
      </dgm:t>
    </dgm:pt>
    <dgm:pt modelId="{A5101C1A-C523-491E-92EF-6DF1179C7085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CF4E61C8-6B5F-44D9-B4B2-B415981A4D13}" type="parTrans" cxnId="{44F2EBDE-8D6D-477B-B61B-0BA97ED61921}">
      <dgm:prSet/>
      <dgm:spPr/>
      <dgm:t>
        <a:bodyPr/>
        <a:lstStyle/>
        <a:p>
          <a:endParaRPr lang="en-US"/>
        </a:p>
      </dgm:t>
    </dgm:pt>
    <dgm:pt modelId="{E9FC8F6F-AC4E-484A-A9E1-DFB10CA41DC1}" type="sibTrans" cxnId="{44F2EBDE-8D6D-477B-B61B-0BA97ED61921}">
      <dgm:prSet/>
      <dgm:spPr/>
      <dgm:t>
        <a:bodyPr/>
        <a:lstStyle/>
        <a:p>
          <a:endParaRPr lang="en-US"/>
        </a:p>
      </dgm:t>
    </dgm:pt>
    <dgm:pt modelId="{07E3A632-4F9A-4F8D-8B67-E396DC54FF76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30BFFA1D-E7A2-4CD1-B1FA-55091A4A3342}" type="parTrans" cxnId="{F700AA89-B707-4E67-ADCE-03483CC1112B}">
      <dgm:prSet/>
      <dgm:spPr/>
      <dgm:t>
        <a:bodyPr/>
        <a:lstStyle/>
        <a:p>
          <a:endParaRPr lang="en-US"/>
        </a:p>
      </dgm:t>
    </dgm:pt>
    <dgm:pt modelId="{FB1797C2-1093-46B9-B893-0CF848AA0B0F}" type="sibTrans" cxnId="{F700AA89-B707-4E67-ADCE-03483CC1112B}">
      <dgm:prSet/>
      <dgm:spPr/>
      <dgm:t>
        <a:bodyPr/>
        <a:lstStyle/>
        <a:p>
          <a:endParaRPr lang="en-US"/>
        </a:p>
      </dgm:t>
    </dgm:pt>
    <dgm:pt modelId="{5D4A22DC-B553-4A1E-97BA-93801900EBCE}">
      <dgm:prSet/>
      <dgm:spPr/>
      <dgm:t>
        <a:bodyPr/>
        <a:lstStyle/>
        <a:p>
          <a:r>
            <a:rPr lang="en-US" dirty="0"/>
            <a:t>Service type by time of year / seasonality</a:t>
          </a:r>
        </a:p>
      </dgm:t>
    </dgm:pt>
    <dgm:pt modelId="{17E94611-B725-4D64-BCBE-18B916B0F349}" type="parTrans" cxnId="{CD87867A-E831-467F-B6EF-3D6588E296D8}">
      <dgm:prSet/>
      <dgm:spPr/>
      <dgm:t>
        <a:bodyPr/>
        <a:lstStyle/>
        <a:p>
          <a:endParaRPr lang="en-US"/>
        </a:p>
      </dgm:t>
    </dgm:pt>
    <dgm:pt modelId="{2860390A-0F9E-46EF-828C-56BE6D04B36C}" type="sibTrans" cxnId="{CD87867A-E831-467F-B6EF-3D6588E296D8}">
      <dgm:prSet/>
      <dgm:spPr/>
      <dgm:t>
        <a:bodyPr/>
        <a:lstStyle/>
        <a:p>
          <a:endParaRPr lang="en-US"/>
        </a:p>
      </dgm:t>
    </dgm:pt>
    <dgm:pt modelId="{3799D7C3-9D3B-4055-AEAC-701E603AF6F4}">
      <dgm:prSet/>
      <dgm:spPr/>
      <dgm:t>
        <a:bodyPr/>
        <a:lstStyle/>
        <a:p>
          <a:r>
            <a:rPr lang="en-US" dirty="0"/>
            <a:t>Correlations between service spikes and other major company events</a:t>
          </a:r>
        </a:p>
      </dgm:t>
    </dgm:pt>
    <dgm:pt modelId="{DC9E0E1A-1B95-48BB-9000-520817743563}" type="parTrans" cxnId="{A2B32DF0-B8BF-4059-B49B-F113144D9599}">
      <dgm:prSet/>
      <dgm:spPr/>
      <dgm:t>
        <a:bodyPr/>
        <a:lstStyle/>
        <a:p>
          <a:endParaRPr lang="en-US"/>
        </a:p>
      </dgm:t>
    </dgm:pt>
    <dgm:pt modelId="{05296BF9-3ADE-43EE-835D-988FA7029D1E}" type="sibTrans" cxnId="{A2B32DF0-B8BF-4059-B49B-F113144D9599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908D9B-5F58-4481-BF0F-4EF7C203D8D0}" type="pres">
      <dgm:prSet presAssocID="{257FDCFB-375A-4BE7-B5F2-2D593E5FD92B}" presName="composite" presStyleCnt="0"/>
      <dgm:spPr/>
    </dgm:pt>
    <dgm:pt modelId="{65F57D4F-8742-40FD-83D2-A23A31563458}" type="pres">
      <dgm:prSet presAssocID="{257FDCFB-375A-4BE7-B5F2-2D593E5FD92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E96D1-7CCF-482A-B7FF-CACECFBCF5E9}" type="pres">
      <dgm:prSet presAssocID="{257FDCFB-375A-4BE7-B5F2-2D593E5FD92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14487-EEA7-4742-94CD-6B656A431ACF}" type="pres">
      <dgm:prSet presAssocID="{EB3F0F63-4D9C-4529-A413-D24BB9134430}" presName="sp" presStyleCnt="0"/>
      <dgm:spPr/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26196-C54C-4778-B4E0-22CD9087ED40}" type="pres">
      <dgm:prSet presAssocID="{09D25EFF-2BC3-4A21-A4F9-3502567EDD63}" presName="sp" presStyleCnt="0"/>
      <dgm:spPr/>
    </dgm:pt>
    <dgm:pt modelId="{5B6AF1BA-09C4-4AD5-97D0-2CA1EE45BA19}" type="pres">
      <dgm:prSet presAssocID="{2BBE57F0-CF55-45AA-B91D-1F5CE39DEEF3}" presName="composite" presStyleCnt="0"/>
      <dgm:spPr/>
    </dgm:pt>
    <dgm:pt modelId="{B56122C3-2EC9-4015-A691-DF26FC956624}" type="pres">
      <dgm:prSet presAssocID="{2BBE57F0-CF55-45AA-B91D-1F5CE39DEEF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CA85E-DEAA-48A8-82BE-AE6F86F29DF7}" type="pres">
      <dgm:prSet presAssocID="{2BBE57F0-CF55-45AA-B91D-1F5CE39DEEF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90DE0-E429-4721-A769-113DA19C69A0}" type="pres">
      <dgm:prSet presAssocID="{C99A8125-BF42-4256-918A-97BFE76092D0}" presName="sp" presStyleCnt="0"/>
      <dgm:spPr/>
    </dgm:pt>
    <dgm:pt modelId="{32CAED44-E4E4-4622-B812-A0C838EA8224}" type="pres">
      <dgm:prSet presAssocID="{82611F17-FB80-4D31-95AF-E53F757A46B4}" presName="composite" presStyleCnt="0"/>
      <dgm:spPr/>
    </dgm:pt>
    <dgm:pt modelId="{81CF73DB-EE73-45AE-B9CA-2F7254DD43B2}" type="pres">
      <dgm:prSet presAssocID="{82611F17-FB80-4D31-95AF-E53F757A46B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FDA22-75E7-4D91-A1FA-E524DD36F90C}" type="pres">
      <dgm:prSet presAssocID="{82611F17-FB80-4D31-95AF-E53F757A46B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5A867B-175D-44D5-A286-35906D5EFAE8}" type="presOf" srcId="{A8590F85-45F8-4430-A03C-AB3547368CE0}" destId="{47A89457-DA1C-4F78-8F64-28816BF7DAE1}" srcOrd="0" destOrd="4" presId="urn:microsoft.com/office/officeart/2005/8/layout/chevron2"/>
    <dgm:cxn modelId="{180B5823-4A3B-4A24-B532-477E9B68512A}" type="presOf" srcId="{257FDCFB-375A-4BE7-B5F2-2D593E5FD92B}" destId="{65F57D4F-8742-40FD-83D2-A23A31563458}" srcOrd="0" destOrd="0" presId="urn:microsoft.com/office/officeart/2005/8/layout/chevron2"/>
    <dgm:cxn modelId="{707A109F-F554-4622-8197-62965F86B8D5}" type="presOf" srcId="{C7CDF8BA-851A-4F31-A7DD-303D285C0617}" destId="{A9EE96D1-7CCF-482A-B7FF-CACECFBCF5E9}" srcOrd="0" destOrd="1" presId="urn:microsoft.com/office/officeart/2005/8/layout/chevron2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E3A2F7E1-5055-4392-9739-566F1A5E6B7B}" type="presOf" srcId="{9AF1C033-3167-4BDC-A00D-6DF566875879}" destId="{581CA85E-DEAA-48A8-82BE-AE6F86F29DF7}" srcOrd="0" destOrd="5" presId="urn:microsoft.com/office/officeart/2005/8/layout/chevron2"/>
    <dgm:cxn modelId="{83CE9DA6-D0B1-4C19-938F-B56079DACCEF}" type="presOf" srcId="{82611F17-FB80-4D31-95AF-E53F757A46B4}" destId="{81CF73DB-EE73-45AE-B9CA-2F7254DD43B2}" srcOrd="0" destOrd="0" presId="urn:microsoft.com/office/officeart/2005/8/layout/chevron2"/>
    <dgm:cxn modelId="{66CEA593-C581-444A-9F08-22401D8244FF}" type="presOf" srcId="{07E3A632-4F9A-4F8D-8B67-E396DC54FF76}" destId="{EDFFDA22-75E7-4D91-A1FA-E524DD36F90C}" srcOrd="0" destOrd="1" presId="urn:microsoft.com/office/officeart/2005/8/layout/chevron2"/>
    <dgm:cxn modelId="{7829C830-CC10-4F84-B301-F0FD40349065}" type="presOf" srcId="{2BBE57F0-CF55-45AA-B91D-1F5CE39DEEF3}" destId="{B56122C3-2EC9-4015-A691-DF26FC956624}" srcOrd="0" destOrd="0" presId="urn:microsoft.com/office/officeart/2005/8/layout/chevron2"/>
    <dgm:cxn modelId="{45D5970B-0F75-45C0-AB81-9117C0EDB3E0}" type="presOf" srcId="{72FDB42F-81A8-4E5F-9F58-DAB43D2F5404}" destId="{75F2180C-942B-4356-8665-6A6D7B11C349}" srcOrd="0" destOrd="0" presId="urn:microsoft.com/office/officeart/2005/8/layout/chevron2"/>
    <dgm:cxn modelId="{4E268FAE-E1D2-4D49-B6B2-8EA29B1B0141}" srcId="{E3DA7BEE-2C35-4F3E-8E05-871A49491588}" destId="{2BBE57F0-CF55-45AA-B91D-1F5CE39DEEF3}" srcOrd="2" destOrd="0" parTransId="{76841A02-994A-45B2-BF20-641BC1B45E24}" sibTransId="{C99A8125-BF42-4256-918A-97BFE76092D0}"/>
    <dgm:cxn modelId="{A86DFA0E-5B4A-46BD-8C76-6707FC891EB5}" srcId="{257FDCFB-375A-4BE7-B5F2-2D593E5FD92B}" destId="{28B9B8DC-B549-46E3-8BA4-17BBC0098DD0}" srcOrd="2" destOrd="0" parTransId="{EA884288-A9BD-4667-B0A9-6377A20B6227}" sibTransId="{1AA811A1-F9BB-43E2-9B6C-4BD2F1930BAC}"/>
    <dgm:cxn modelId="{8660FE5C-75F4-4E23-A198-47E2EBF394C0}" type="presOf" srcId="{5C0E3285-96F6-4828-B712-A95E4F7A8165}" destId="{581CA85E-DEAA-48A8-82BE-AE6F86F29DF7}" srcOrd="0" destOrd="3" presId="urn:microsoft.com/office/officeart/2005/8/layout/chevron2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4EE77FEA-CD69-4875-97EA-21A342E5032A}" srcId="{E3DA7BEE-2C35-4F3E-8E05-871A49491588}" destId="{82611F17-FB80-4D31-95AF-E53F757A46B4}" srcOrd="3" destOrd="0" parTransId="{B5C04B2C-3F8F-47AB-AB31-BA14FC1B8ED3}" sibTransId="{AAD38CCF-F3D3-4EA9-AED6-4B45CC2C310C}"/>
    <dgm:cxn modelId="{97C43234-F815-4166-9ADC-BB12BA5E3C5E}" type="presOf" srcId="{E3DA7BEE-2C35-4F3E-8E05-871A49491588}" destId="{77EE981F-8F4D-4BBD-B583-22152793146F}" srcOrd="0" destOrd="0" presId="urn:microsoft.com/office/officeart/2005/8/layout/chevron2"/>
    <dgm:cxn modelId="{64EA7A4F-78E4-4F8E-91EC-831D385E244E}" type="presOf" srcId="{A1532DBC-1DE4-4BA7-9500-7238ED9DCCA1}" destId="{47A89457-DA1C-4F78-8F64-28816BF7DAE1}" srcOrd="0" destOrd="3" presId="urn:microsoft.com/office/officeart/2005/8/layout/chevron2"/>
    <dgm:cxn modelId="{D816A441-828C-4DB9-8386-9EA7875BB369}" srcId="{E3DA7BEE-2C35-4F3E-8E05-871A49491588}" destId="{257FDCFB-375A-4BE7-B5F2-2D593E5FD92B}" srcOrd="0" destOrd="0" parTransId="{C315A4AC-269D-4CF7-A628-E18E1223DE27}" sibTransId="{EB3F0F63-4D9C-4529-A413-D24BB9134430}"/>
    <dgm:cxn modelId="{A50599E8-DF20-44D1-B16C-AE7535D310EC}" srcId="{257FDCFB-375A-4BE7-B5F2-2D593E5FD92B}" destId="{C9144ACC-75CD-4C97-A607-F4D76BE1DD96}" srcOrd="0" destOrd="0" parTransId="{AC570656-7D5B-4370-92D0-57C73A0D39BE}" sibTransId="{6E4BB766-7E95-498B-8923-5FADF628A0B7}"/>
    <dgm:cxn modelId="{A2B32DF0-B8BF-4059-B49B-F113144D9599}" srcId="{82611F17-FB80-4D31-95AF-E53F757A46B4}" destId="{3799D7C3-9D3B-4055-AEAC-701E603AF6F4}" srcOrd="3" destOrd="0" parTransId="{DC9E0E1A-1B95-48BB-9000-520817743563}" sibTransId="{05296BF9-3ADE-43EE-835D-988FA7029D1E}"/>
    <dgm:cxn modelId="{DA458A12-EE6C-442E-B38D-C5CA4E017774}" type="presOf" srcId="{3799D7C3-9D3B-4055-AEAC-701E603AF6F4}" destId="{EDFFDA22-75E7-4D91-A1FA-E524DD36F90C}" srcOrd="0" destOrd="3" presId="urn:microsoft.com/office/officeart/2005/8/layout/chevron2"/>
    <dgm:cxn modelId="{65E83ECE-9CDA-4F01-AD1A-0581D468773A}" srcId="{2BBE57F0-CF55-45AA-B91D-1F5CE39DEEF3}" destId="{1B5FDA7C-E24D-4831-ACF1-07E8CD1B0F16}" srcOrd="2" destOrd="0" parTransId="{8FC223AA-3539-484D-ADB2-48FFF1587BA5}" sibTransId="{1A4FE774-6040-46F0-B108-B698CCECB4D8}"/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F700AA89-B707-4E67-ADCE-03483CC1112B}" srcId="{82611F17-FB80-4D31-95AF-E53F757A46B4}" destId="{07E3A632-4F9A-4F8D-8B67-E396DC54FF76}" srcOrd="1" destOrd="0" parTransId="{30BFFA1D-E7A2-4CD1-B1FA-55091A4A3342}" sibTransId="{FB1797C2-1093-46B9-B893-0CF848AA0B0F}"/>
    <dgm:cxn modelId="{1B422B38-AF58-4953-AC60-80AEA4A56167}" srcId="{257FDCFB-375A-4BE7-B5F2-2D593E5FD92B}" destId="{4D8BA547-6A7C-4052-B574-FF5C0CC59012}" srcOrd="3" destOrd="0" parTransId="{B22E6DCC-E6C4-4829-9F4F-21E59ACFE109}" sibTransId="{84BFD5E7-6FA4-488B-917D-F39622B9C8CF}"/>
    <dgm:cxn modelId="{6F24BA9C-470D-4D77-8BC5-C9B15E2304AB}" type="presOf" srcId="{1612D128-63E1-4911-B0F1-EC3A03040DFD}" destId="{581CA85E-DEAA-48A8-82BE-AE6F86F29DF7}" srcOrd="0" destOrd="0" presId="urn:microsoft.com/office/officeart/2005/8/layout/chevron2"/>
    <dgm:cxn modelId="{797010E8-75E9-4A36-A438-22F657E84F16}" type="presOf" srcId="{5D4A22DC-B553-4A1E-97BA-93801900EBCE}" destId="{EDFFDA22-75E7-4D91-A1FA-E524DD36F90C}" srcOrd="0" destOrd="2" presId="urn:microsoft.com/office/officeart/2005/8/layout/chevron2"/>
    <dgm:cxn modelId="{CD87867A-E831-467F-B6EF-3D6588E296D8}" srcId="{82611F17-FB80-4D31-95AF-E53F757A46B4}" destId="{5D4A22DC-B553-4A1E-97BA-93801900EBCE}" srcOrd="2" destOrd="0" parTransId="{17E94611-B725-4D64-BCBE-18B916B0F349}" sibTransId="{2860390A-0F9E-46EF-828C-56BE6D04B36C}"/>
    <dgm:cxn modelId="{96C92768-66C5-44C5-8983-98715259CFF7}" srcId="{2BBE57F0-CF55-45AA-B91D-1F5CE39DEEF3}" destId="{9AF1C033-3167-4BDC-A00D-6DF566875879}" srcOrd="5" destOrd="0" parTransId="{B3FE5EAE-6DD4-4D96-AB3B-6B4ED400A031}" sibTransId="{1AB67E50-9A87-461E-8F69-B6D0356F5238}"/>
    <dgm:cxn modelId="{E051AFA0-1CF7-4399-992E-477CE498F5B8}" srcId="{257FDCFB-375A-4BE7-B5F2-2D593E5FD92B}" destId="{C7CDF8BA-851A-4F31-A7DD-303D285C0617}" srcOrd="1" destOrd="0" parTransId="{E724CB45-86F7-40CF-BE3A-2C02BB0FBE67}" sibTransId="{FF2F67E2-858A-4155-8DEB-66FCF32A7FBE}"/>
    <dgm:cxn modelId="{F6E77810-640A-4C98-B5AF-14D9E3DF08CB}" type="presOf" srcId="{4D8BA547-6A7C-4052-B574-FF5C0CC59012}" destId="{A9EE96D1-7CCF-482A-B7FF-CACECFBCF5E9}" srcOrd="0" destOrd="3" presId="urn:microsoft.com/office/officeart/2005/8/layout/chevron2"/>
    <dgm:cxn modelId="{9427321A-E29E-4C9B-AEFA-991B82DF9520}" type="presOf" srcId="{5BFB1F5C-0195-4D12-AC7F-7D0F13AB45A9}" destId="{47A89457-DA1C-4F78-8F64-28816BF7DAE1}" srcOrd="0" destOrd="2" presId="urn:microsoft.com/office/officeart/2005/8/layout/chevron2"/>
    <dgm:cxn modelId="{71F609E8-356C-4100-B89D-D5F82EA5AD36}" type="presOf" srcId="{1B5FDA7C-E24D-4831-ACF1-07E8CD1B0F16}" destId="{581CA85E-DEAA-48A8-82BE-AE6F86F29DF7}" srcOrd="0" destOrd="2" presId="urn:microsoft.com/office/officeart/2005/8/layout/chevron2"/>
    <dgm:cxn modelId="{078EA9A2-A666-4FF7-941A-375AF37627AD}" type="presOf" srcId="{8CE198B3-9F77-492D-AFB4-323B38AC0800}" destId="{581CA85E-DEAA-48A8-82BE-AE6F86F29DF7}" srcOrd="0" destOrd="4" presId="urn:microsoft.com/office/officeart/2005/8/layout/chevron2"/>
    <dgm:cxn modelId="{8868486C-E218-4A19-8AA8-D0B26987CB4D}" srcId="{2BBE57F0-CF55-45AA-B91D-1F5CE39DEEF3}" destId="{1612D128-63E1-4911-B0F1-EC3A03040DFD}" srcOrd="0" destOrd="0" parTransId="{AD1AFD8D-0C6B-4CED-8DAA-E5D8C5E4C2D3}" sibTransId="{1FBAD49C-4E2F-4EE9-830E-B43C64245CF3}"/>
    <dgm:cxn modelId="{B34A53AC-1A6D-43BC-9BC3-5126424CB2FE}" srcId="{E3DA7BEE-2C35-4F3E-8E05-871A49491588}" destId="{72FDB42F-81A8-4E5F-9F58-DAB43D2F5404}" srcOrd="1" destOrd="0" parTransId="{55307710-F02E-492B-BD7A-B50E7E5E3931}" sibTransId="{09D25EFF-2BC3-4A21-A4F9-3502567EDD63}"/>
    <dgm:cxn modelId="{BDE9C105-298D-4850-AC48-9F8298F41D8D}" type="presOf" srcId="{28B9B8DC-B549-46E3-8BA4-17BBC0098DD0}" destId="{A9EE96D1-7CCF-482A-B7FF-CACECFBCF5E9}" srcOrd="0" destOrd="2" presId="urn:microsoft.com/office/officeart/2005/8/layout/chevron2"/>
    <dgm:cxn modelId="{86D3FE30-E60F-4D6A-9EC8-D51FD4773455}" type="presOf" srcId="{4594D1F9-769A-48B2-AE9E-E9D415E72E80}" destId="{581CA85E-DEAA-48A8-82BE-AE6F86F29DF7}" srcOrd="0" destOrd="1" presId="urn:microsoft.com/office/officeart/2005/8/layout/chevron2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96D5AC79-BB3B-42EE-8D0F-3D058BE3691C}" srcId="{2BBE57F0-CF55-45AA-B91D-1F5CE39DEEF3}" destId="{5C0E3285-96F6-4828-B712-A95E4F7A8165}" srcOrd="3" destOrd="0" parTransId="{4E7355C8-CF48-481E-97A3-8867F218900B}" sibTransId="{D69BBE05-AB84-4DD2-997D-3A8953C5D1E5}"/>
    <dgm:cxn modelId="{50B18E80-3D4D-41BF-B30E-A253E25FABD2}" srcId="{2BBE57F0-CF55-45AA-B91D-1F5CE39DEEF3}" destId="{4594D1F9-769A-48B2-AE9E-E9D415E72E80}" srcOrd="1" destOrd="0" parTransId="{34653AD3-F269-4B08-97A1-3C59F5EB92AF}" sibTransId="{49A3F0A1-8731-4D4B-B615-C1B6849F9ED1}"/>
    <dgm:cxn modelId="{016645C0-1158-418F-90D6-A416CD640C05}" type="presOf" srcId="{1B88AE11-C474-4961-92E6-5DB394FD2FEA}" destId="{47A89457-DA1C-4F78-8F64-28816BF7DAE1}" srcOrd="0" destOrd="0" presId="urn:microsoft.com/office/officeart/2005/8/layout/chevron2"/>
    <dgm:cxn modelId="{631B891C-8AD8-40A7-83F8-8AD800F2DB50}" srcId="{2BBE57F0-CF55-45AA-B91D-1F5CE39DEEF3}" destId="{8CE198B3-9F77-492D-AFB4-323B38AC0800}" srcOrd="4" destOrd="0" parTransId="{DC621FE2-8EF1-4598-91C2-AF0537F9C31A}" sibTransId="{DD285C1B-81B4-4DC9-9409-ECBDC2563F0A}"/>
    <dgm:cxn modelId="{44F2EBDE-8D6D-477B-B61B-0BA97ED61921}" srcId="{82611F17-FB80-4D31-95AF-E53F757A46B4}" destId="{A5101C1A-C523-491E-92EF-6DF1179C7085}" srcOrd="0" destOrd="0" parTransId="{CF4E61C8-6B5F-44D9-B4B2-B415981A4D13}" sibTransId="{E9FC8F6F-AC4E-484A-A9E1-DFB10CA41DC1}"/>
    <dgm:cxn modelId="{363F5C67-F827-4E6C-87B8-A1BD2A580AAA}" type="presOf" srcId="{2C181B28-E260-43AA-B4D8-026099253955}" destId="{47A89457-DA1C-4F78-8F64-28816BF7DAE1}" srcOrd="0" destOrd="1" presId="urn:microsoft.com/office/officeart/2005/8/layout/chevron2"/>
    <dgm:cxn modelId="{8F6AC29C-1E55-411F-A3CD-9E4B7BF6ED9D}" type="presOf" srcId="{A5101C1A-C523-491E-92EF-6DF1179C7085}" destId="{EDFFDA22-75E7-4D91-A1FA-E524DD36F90C}" srcOrd="0" destOrd="0" presId="urn:microsoft.com/office/officeart/2005/8/layout/chevron2"/>
    <dgm:cxn modelId="{E86E5F59-0D08-4298-B39D-755E8D7EA81C}" type="presOf" srcId="{C9144ACC-75CD-4C97-A607-F4D76BE1DD96}" destId="{A9EE96D1-7CCF-482A-B7FF-CACECFBCF5E9}" srcOrd="0" destOrd="0" presId="urn:microsoft.com/office/officeart/2005/8/layout/chevron2"/>
    <dgm:cxn modelId="{D5AC86C5-4A29-468B-AAC4-9A8A12D74FF5}" type="presParOf" srcId="{77EE981F-8F4D-4BBD-B583-22152793146F}" destId="{36908D9B-5F58-4481-BF0F-4EF7C203D8D0}" srcOrd="0" destOrd="0" presId="urn:microsoft.com/office/officeart/2005/8/layout/chevron2"/>
    <dgm:cxn modelId="{4DE889AD-F9D6-4354-AD1E-BB03ED3BB8B2}" type="presParOf" srcId="{36908D9B-5F58-4481-BF0F-4EF7C203D8D0}" destId="{65F57D4F-8742-40FD-83D2-A23A31563458}" srcOrd="0" destOrd="0" presId="urn:microsoft.com/office/officeart/2005/8/layout/chevron2"/>
    <dgm:cxn modelId="{3FE3727B-AD1C-4885-A16C-10F718FD6970}" type="presParOf" srcId="{36908D9B-5F58-4481-BF0F-4EF7C203D8D0}" destId="{A9EE96D1-7CCF-482A-B7FF-CACECFBCF5E9}" srcOrd="1" destOrd="0" presId="urn:microsoft.com/office/officeart/2005/8/layout/chevron2"/>
    <dgm:cxn modelId="{2689FD88-5EB0-4479-8072-07BC7650D2CE}" type="presParOf" srcId="{77EE981F-8F4D-4BBD-B583-22152793146F}" destId="{E2714487-EEA7-4742-94CD-6B656A431ACF}" srcOrd="1" destOrd="0" presId="urn:microsoft.com/office/officeart/2005/8/layout/chevron2"/>
    <dgm:cxn modelId="{42BE9DCE-E10B-4329-BA6A-71C634DC4CB6}" type="presParOf" srcId="{77EE981F-8F4D-4BBD-B583-22152793146F}" destId="{5279F443-C30E-4E37-A6FC-EB0350484DD8}" srcOrd="2" destOrd="0" presId="urn:microsoft.com/office/officeart/2005/8/layout/chevron2"/>
    <dgm:cxn modelId="{1D802AA1-32F2-4B01-BF2F-FE5260040711}" type="presParOf" srcId="{5279F443-C30E-4E37-A6FC-EB0350484DD8}" destId="{75F2180C-942B-4356-8665-6A6D7B11C349}" srcOrd="0" destOrd="0" presId="urn:microsoft.com/office/officeart/2005/8/layout/chevron2"/>
    <dgm:cxn modelId="{28FFFA9C-8F85-4931-9B39-D2C026CC52AE}" type="presParOf" srcId="{5279F443-C30E-4E37-A6FC-EB0350484DD8}" destId="{47A89457-DA1C-4F78-8F64-28816BF7DAE1}" srcOrd="1" destOrd="0" presId="urn:microsoft.com/office/officeart/2005/8/layout/chevron2"/>
    <dgm:cxn modelId="{C7D2BDE9-181D-4FE0-99A4-A9700F648E89}" type="presParOf" srcId="{77EE981F-8F4D-4BBD-B583-22152793146F}" destId="{09126196-C54C-4778-B4E0-22CD9087ED40}" srcOrd="3" destOrd="0" presId="urn:microsoft.com/office/officeart/2005/8/layout/chevron2"/>
    <dgm:cxn modelId="{DF9EAAA7-BCA1-49D8-969B-9C625C4E3104}" type="presParOf" srcId="{77EE981F-8F4D-4BBD-B583-22152793146F}" destId="{5B6AF1BA-09C4-4AD5-97D0-2CA1EE45BA19}" srcOrd="4" destOrd="0" presId="urn:microsoft.com/office/officeart/2005/8/layout/chevron2"/>
    <dgm:cxn modelId="{C3610062-0EB2-465D-87FF-99E8832AA302}" type="presParOf" srcId="{5B6AF1BA-09C4-4AD5-97D0-2CA1EE45BA19}" destId="{B56122C3-2EC9-4015-A691-DF26FC956624}" srcOrd="0" destOrd="0" presId="urn:microsoft.com/office/officeart/2005/8/layout/chevron2"/>
    <dgm:cxn modelId="{AE79F1E0-2396-449A-9B2E-A46CD20CE710}" type="presParOf" srcId="{5B6AF1BA-09C4-4AD5-97D0-2CA1EE45BA19}" destId="{581CA85E-DEAA-48A8-82BE-AE6F86F29DF7}" srcOrd="1" destOrd="0" presId="urn:microsoft.com/office/officeart/2005/8/layout/chevron2"/>
    <dgm:cxn modelId="{817E4EE9-AA6B-4C3B-8AD4-EFF13745C353}" type="presParOf" srcId="{77EE981F-8F4D-4BBD-B583-22152793146F}" destId="{12F90DE0-E429-4721-A769-113DA19C69A0}" srcOrd="5" destOrd="0" presId="urn:microsoft.com/office/officeart/2005/8/layout/chevron2"/>
    <dgm:cxn modelId="{44C30CEB-4377-497E-BBA6-F4E77F9FEFDF}" type="presParOf" srcId="{77EE981F-8F4D-4BBD-B583-22152793146F}" destId="{32CAED44-E4E4-4622-B812-A0C838EA8224}" srcOrd="6" destOrd="0" presId="urn:microsoft.com/office/officeart/2005/8/layout/chevron2"/>
    <dgm:cxn modelId="{09FC51C0-B8EB-4270-81A9-0D88839226D5}" type="presParOf" srcId="{32CAED44-E4E4-4622-B812-A0C838EA8224}" destId="{81CF73DB-EE73-45AE-B9CA-2F7254DD43B2}" srcOrd="0" destOrd="0" presId="urn:microsoft.com/office/officeart/2005/8/layout/chevron2"/>
    <dgm:cxn modelId="{CA97BF88-DA90-45D9-9DFD-14079A8F5E93}" type="presParOf" srcId="{32CAED44-E4E4-4622-B812-A0C838EA8224}" destId="{EDFFDA22-75E7-4D91-A1FA-E524DD36F9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F7122A-A475-488D-8E6E-4806E84BEF3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F394A0-2000-4DB4-B7A5-040BEA9B839B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Extraction</a:t>
          </a:r>
          <a:endParaRPr lang="en-US" dirty="0"/>
        </a:p>
      </dgm:t>
    </dgm:pt>
    <dgm:pt modelId="{771A8677-84E8-4081-8418-E0F49FE2F0A7}" type="parTrans" cxnId="{8FAD3323-C200-4E68-8010-92B6C436C413}">
      <dgm:prSet/>
      <dgm:spPr/>
      <dgm:t>
        <a:bodyPr/>
        <a:lstStyle/>
        <a:p>
          <a:endParaRPr lang="en-US"/>
        </a:p>
      </dgm:t>
    </dgm:pt>
    <dgm:pt modelId="{B419B7DB-AC11-4CF9-88DB-CCC746DEC5F2}" type="sibTrans" cxnId="{8FAD3323-C200-4E68-8010-92B6C436C413}">
      <dgm:prSet/>
      <dgm:spPr/>
      <dgm:t>
        <a:bodyPr/>
        <a:lstStyle/>
        <a:p>
          <a:endParaRPr lang="en-US"/>
        </a:p>
      </dgm:t>
    </dgm:pt>
    <dgm:pt modelId="{D3E1A075-6B78-4014-B47D-CCCF847EB9F9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Initial Data Exploration</a:t>
          </a:r>
          <a:endParaRPr lang="en-US" dirty="0"/>
        </a:p>
      </dgm:t>
    </dgm:pt>
    <dgm:pt modelId="{BEDD69C3-555B-41A0-AECD-924C49652B36}" type="parTrans" cxnId="{1E91BE87-1079-4405-8DE8-0507829B633F}">
      <dgm:prSet/>
      <dgm:spPr/>
      <dgm:t>
        <a:bodyPr/>
        <a:lstStyle/>
        <a:p>
          <a:endParaRPr lang="en-US"/>
        </a:p>
      </dgm:t>
    </dgm:pt>
    <dgm:pt modelId="{9D623C37-C073-4917-9A28-891537FE9FEB}" type="sibTrans" cxnId="{1E91BE87-1079-4405-8DE8-0507829B633F}">
      <dgm:prSet/>
      <dgm:spPr/>
      <dgm:t>
        <a:bodyPr/>
        <a:lstStyle/>
        <a:p>
          <a:endParaRPr lang="en-US"/>
        </a:p>
      </dgm:t>
    </dgm:pt>
    <dgm:pt modelId="{1EF05684-B5EA-48AB-8F2F-D00A9EF610C2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Exporting</a:t>
          </a:r>
          <a:endParaRPr lang="en-US" dirty="0"/>
        </a:p>
      </dgm:t>
    </dgm:pt>
    <dgm:pt modelId="{D08B4F07-D8DB-412C-AE3E-DFEF1700789D}" type="parTrans" cxnId="{DAAA9C9D-9A39-4EB5-B61F-052618BEB568}">
      <dgm:prSet/>
      <dgm:spPr/>
      <dgm:t>
        <a:bodyPr/>
        <a:lstStyle/>
        <a:p>
          <a:endParaRPr lang="en-US"/>
        </a:p>
      </dgm:t>
    </dgm:pt>
    <dgm:pt modelId="{46143D4E-C0F2-4A04-80E9-A095DF2C00A1}" type="sibTrans" cxnId="{DAAA9C9D-9A39-4EB5-B61F-052618BEB568}">
      <dgm:prSet/>
      <dgm:spPr/>
      <dgm:t>
        <a:bodyPr/>
        <a:lstStyle/>
        <a:p>
          <a:endParaRPr lang="en-US"/>
        </a:p>
      </dgm:t>
    </dgm:pt>
    <dgm:pt modelId="{D5A92BFC-CCDE-4B9C-BC29-C5B24DE67222}">
      <dgm:prSet phldrT="[Text]"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Creation</a:t>
          </a:r>
          <a:endParaRPr lang="en-US" dirty="0"/>
        </a:p>
      </dgm:t>
    </dgm:pt>
    <dgm:pt modelId="{69B85D15-8E5D-4C18-AC2F-E76DB4ACCA1C}" type="parTrans" cxnId="{A041151C-8CA7-4190-A77C-9E25D0ECE7CD}">
      <dgm:prSet/>
      <dgm:spPr/>
      <dgm:t>
        <a:bodyPr/>
        <a:lstStyle/>
        <a:p>
          <a:endParaRPr lang="en-US"/>
        </a:p>
      </dgm:t>
    </dgm:pt>
    <dgm:pt modelId="{AD63E975-1E05-4B61-BA60-82CAED329217}" type="sibTrans" cxnId="{A041151C-8CA7-4190-A77C-9E25D0ECE7CD}">
      <dgm:prSet/>
      <dgm:spPr/>
      <dgm:t>
        <a:bodyPr/>
        <a:lstStyle/>
        <a:p>
          <a:endParaRPr lang="en-US"/>
        </a:p>
      </dgm:t>
    </dgm:pt>
    <dgm:pt modelId="{82C14B20-0414-47AE-9F50-2A72AC0D79BF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Formatting</a:t>
          </a:r>
          <a:endParaRPr lang="en-US" dirty="0"/>
        </a:p>
      </dgm:t>
    </dgm:pt>
    <dgm:pt modelId="{000C49C3-438A-4498-807F-ADCBED22A15C}" type="parTrans" cxnId="{E806AAE9-8751-4368-9513-DE137DAC23C6}">
      <dgm:prSet/>
      <dgm:spPr/>
      <dgm:t>
        <a:bodyPr/>
        <a:lstStyle/>
        <a:p>
          <a:endParaRPr lang="en-US"/>
        </a:p>
      </dgm:t>
    </dgm:pt>
    <dgm:pt modelId="{140287D5-83A6-45F8-9096-B1309E40223E}" type="sibTrans" cxnId="{E806AAE9-8751-4368-9513-DE137DAC23C6}">
      <dgm:prSet/>
      <dgm:spPr/>
      <dgm:t>
        <a:bodyPr/>
        <a:lstStyle/>
        <a:p>
          <a:endParaRPr lang="en-US"/>
        </a:p>
      </dgm:t>
    </dgm:pt>
    <dgm:pt modelId="{0F008927-5908-4FBF-A74A-856E6C2C2D29}" type="pres">
      <dgm:prSet presAssocID="{29F7122A-A475-488D-8E6E-4806E84BEF3B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AAFFDEC-A9A5-407B-A398-EC4D780DBEE9}" type="pres">
      <dgm:prSet presAssocID="{1EF05684-B5EA-48AB-8F2F-D00A9EF610C2}" presName="Accent5" presStyleCnt="0"/>
      <dgm:spPr/>
    </dgm:pt>
    <dgm:pt modelId="{76F49F9D-36F4-4C07-B412-BD2C27558DB9}" type="pres">
      <dgm:prSet presAssocID="{1EF05684-B5EA-48AB-8F2F-D00A9EF610C2}" presName="Accent" presStyleLbl="node1" presStyleIdx="0" presStyleCnt="5"/>
      <dgm:spPr>
        <a:solidFill>
          <a:srgbClr val="4B69BC"/>
        </a:solidFill>
      </dgm:spPr>
    </dgm:pt>
    <dgm:pt modelId="{BAACAA05-D72C-4A97-AAE9-5859568DDE53}" type="pres">
      <dgm:prSet presAssocID="{1EF05684-B5EA-48AB-8F2F-D00A9EF610C2}" presName="ParentBackground5" presStyleCnt="0"/>
      <dgm:spPr/>
    </dgm:pt>
    <dgm:pt modelId="{478C1B3B-1050-4A82-A3D3-6134241A7A0D}" type="pres">
      <dgm:prSet presAssocID="{1EF05684-B5EA-48AB-8F2F-D00A9EF610C2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C10EC953-DEC5-4F88-AD39-7700811F572A}" type="pres">
      <dgm:prSet presAssocID="{1EF05684-B5EA-48AB-8F2F-D00A9EF610C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30A7C-0E16-4A4E-8FE4-CCAB30CDBFDA}" type="pres">
      <dgm:prSet presAssocID="{82C14B20-0414-47AE-9F50-2A72AC0D79BF}" presName="Accent4" presStyleCnt="0"/>
      <dgm:spPr/>
    </dgm:pt>
    <dgm:pt modelId="{060CA392-FDE4-4CF4-87C5-B47DE96914DC}" type="pres">
      <dgm:prSet presAssocID="{82C14B20-0414-47AE-9F50-2A72AC0D79BF}" presName="Accent" presStyleLbl="node1" presStyleIdx="1" presStyleCnt="5"/>
      <dgm:spPr>
        <a:solidFill>
          <a:srgbClr val="4B69BC"/>
        </a:solidFill>
      </dgm:spPr>
    </dgm:pt>
    <dgm:pt modelId="{E8C1B2E7-4BA8-4E58-80D4-1E673447A4C7}" type="pres">
      <dgm:prSet presAssocID="{82C14B20-0414-47AE-9F50-2A72AC0D79BF}" presName="ParentBackground4" presStyleCnt="0"/>
      <dgm:spPr/>
    </dgm:pt>
    <dgm:pt modelId="{E3C009BD-6752-44DC-BD58-91B4BCE29206}" type="pres">
      <dgm:prSet presAssocID="{82C14B20-0414-47AE-9F50-2A72AC0D79BF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77CEFCC4-4A3B-441C-9513-DE8BDE60B901}" type="pres">
      <dgm:prSet presAssocID="{82C14B20-0414-47AE-9F50-2A72AC0D79B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94321-AC6E-43F5-9C36-775AC003B6D6}" type="pres">
      <dgm:prSet presAssocID="{D5A92BFC-CCDE-4B9C-BC29-C5B24DE67222}" presName="Accent3" presStyleCnt="0"/>
      <dgm:spPr/>
    </dgm:pt>
    <dgm:pt modelId="{D0B9C5A7-2AB1-474F-83EB-24054A8CE0AC}" type="pres">
      <dgm:prSet presAssocID="{D5A92BFC-CCDE-4B9C-BC29-C5B24DE67222}" presName="Accent" presStyleLbl="node1" presStyleIdx="2" presStyleCnt="5"/>
      <dgm:spPr>
        <a:solidFill>
          <a:srgbClr val="7030A0"/>
        </a:solidFill>
      </dgm:spPr>
    </dgm:pt>
    <dgm:pt modelId="{0E9221F6-8401-4834-9A66-39EC3B23F55D}" type="pres">
      <dgm:prSet presAssocID="{D5A92BFC-CCDE-4B9C-BC29-C5B24DE67222}" presName="ParentBackground3" presStyleCnt="0"/>
      <dgm:spPr/>
    </dgm:pt>
    <dgm:pt modelId="{1A352EA5-21B8-44A4-974A-1C8603D5043F}" type="pres">
      <dgm:prSet presAssocID="{D5A92BFC-CCDE-4B9C-BC29-C5B24DE67222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4B861930-45CF-4FF2-AFB8-0A9B785FBB0D}" type="pres">
      <dgm:prSet presAssocID="{D5A92BFC-CCDE-4B9C-BC29-C5B24DE6722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72E1-E24E-44AB-96A3-69FB990D284E}" type="pres">
      <dgm:prSet presAssocID="{D3E1A075-6B78-4014-B47D-CCCF847EB9F9}" presName="Accent2" presStyleCnt="0"/>
      <dgm:spPr/>
    </dgm:pt>
    <dgm:pt modelId="{62913A69-F556-4312-8B09-59BBF6ADAA1F}" type="pres">
      <dgm:prSet presAssocID="{D3E1A075-6B78-4014-B47D-CCCF847EB9F9}" presName="Accent" presStyleLbl="node1" presStyleIdx="3" presStyleCnt="5"/>
      <dgm:spPr>
        <a:solidFill>
          <a:schemeClr val="bg1">
            <a:lumMod val="50000"/>
          </a:schemeClr>
        </a:solidFill>
      </dgm:spPr>
    </dgm:pt>
    <dgm:pt modelId="{D85CE1B3-BAF6-43CF-9C48-7B497B4AB5C7}" type="pres">
      <dgm:prSet presAssocID="{D3E1A075-6B78-4014-B47D-CCCF847EB9F9}" presName="ParentBackground2" presStyleCnt="0"/>
      <dgm:spPr/>
    </dgm:pt>
    <dgm:pt modelId="{09CADD85-C06B-4D48-AAA8-5C0662509DB9}" type="pres">
      <dgm:prSet presAssocID="{D3E1A075-6B78-4014-B47D-CCCF847EB9F9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0A7C306E-141A-42C8-915A-E73AED50F1DB}" type="pres">
      <dgm:prSet presAssocID="{D3E1A075-6B78-4014-B47D-CCCF847EB9F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57996-1F40-47B6-ABF1-35CF059E044E}" type="pres">
      <dgm:prSet presAssocID="{76F394A0-2000-4DB4-B7A5-040BEA9B839B}" presName="Accent1" presStyleCnt="0"/>
      <dgm:spPr/>
    </dgm:pt>
    <dgm:pt modelId="{27F1A7A6-BF26-4E26-AA54-60AB367EBA86}" type="pres">
      <dgm:prSet presAssocID="{76F394A0-2000-4DB4-B7A5-040BEA9B839B}" presName="Accent" presStyleLbl="node1" presStyleIdx="4" presStyleCnt="5"/>
      <dgm:spPr>
        <a:solidFill>
          <a:schemeClr val="bg1">
            <a:lumMod val="50000"/>
          </a:schemeClr>
        </a:solidFill>
      </dgm:spPr>
    </dgm:pt>
    <dgm:pt modelId="{EB196790-48A1-4C1C-87CC-F3866F47B1BA}" type="pres">
      <dgm:prSet presAssocID="{76F394A0-2000-4DB4-B7A5-040BEA9B839B}" presName="ParentBackground1" presStyleCnt="0"/>
      <dgm:spPr/>
    </dgm:pt>
    <dgm:pt modelId="{8EF3924A-7255-4F61-8040-DF2C14A09C77}" type="pres">
      <dgm:prSet presAssocID="{76F394A0-2000-4DB4-B7A5-040BEA9B839B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2692E8C7-C9C4-47BD-AEBF-9474DB1B4010}" type="pres">
      <dgm:prSet presAssocID="{76F394A0-2000-4DB4-B7A5-040BEA9B839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6AAE9-8751-4368-9513-DE137DAC23C6}" srcId="{29F7122A-A475-488D-8E6E-4806E84BEF3B}" destId="{82C14B20-0414-47AE-9F50-2A72AC0D79BF}" srcOrd="3" destOrd="0" parTransId="{000C49C3-438A-4498-807F-ADCBED22A15C}" sibTransId="{140287D5-83A6-45F8-9096-B1309E40223E}"/>
    <dgm:cxn modelId="{5186ED7B-C208-4113-AF03-60B10A00279F}" type="presOf" srcId="{D3E1A075-6B78-4014-B47D-CCCF847EB9F9}" destId="{09CADD85-C06B-4D48-AAA8-5C0662509DB9}" srcOrd="0" destOrd="0" presId="urn:microsoft.com/office/officeart/2011/layout/CircleProcess"/>
    <dgm:cxn modelId="{E503A8A1-0B37-4BFA-8F75-A80D9DD17A58}" type="presOf" srcId="{1EF05684-B5EA-48AB-8F2F-D00A9EF610C2}" destId="{C10EC953-DEC5-4F88-AD39-7700811F572A}" srcOrd="1" destOrd="0" presId="urn:microsoft.com/office/officeart/2011/layout/CircleProcess"/>
    <dgm:cxn modelId="{A0B62993-CB6E-4607-AD46-8CC50C426157}" type="presOf" srcId="{76F394A0-2000-4DB4-B7A5-040BEA9B839B}" destId="{2692E8C7-C9C4-47BD-AEBF-9474DB1B4010}" srcOrd="1" destOrd="0" presId="urn:microsoft.com/office/officeart/2011/layout/CircleProcess"/>
    <dgm:cxn modelId="{2ABF8DFD-2C32-4BDD-B513-9AECB0A0D1BB}" type="presOf" srcId="{76F394A0-2000-4DB4-B7A5-040BEA9B839B}" destId="{8EF3924A-7255-4F61-8040-DF2C14A09C77}" srcOrd="0" destOrd="0" presId="urn:microsoft.com/office/officeart/2011/layout/CircleProcess"/>
    <dgm:cxn modelId="{88C86720-4AD3-460F-A91F-502B3F6AD03A}" type="presOf" srcId="{29F7122A-A475-488D-8E6E-4806E84BEF3B}" destId="{0F008927-5908-4FBF-A74A-856E6C2C2D29}" srcOrd="0" destOrd="0" presId="urn:microsoft.com/office/officeart/2011/layout/CircleProcess"/>
    <dgm:cxn modelId="{8FAD3323-C200-4E68-8010-92B6C436C413}" srcId="{29F7122A-A475-488D-8E6E-4806E84BEF3B}" destId="{76F394A0-2000-4DB4-B7A5-040BEA9B839B}" srcOrd="0" destOrd="0" parTransId="{771A8677-84E8-4081-8418-E0F49FE2F0A7}" sibTransId="{B419B7DB-AC11-4CF9-88DB-CCC746DEC5F2}"/>
    <dgm:cxn modelId="{7D705DA9-D093-4A99-8C96-29E580ADA209}" type="presOf" srcId="{82C14B20-0414-47AE-9F50-2A72AC0D79BF}" destId="{E3C009BD-6752-44DC-BD58-91B4BCE29206}" srcOrd="0" destOrd="0" presId="urn:microsoft.com/office/officeart/2011/layout/CircleProcess"/>
    <dgm:cxn modelId="{12F3472A-0616-40B5-B6B1-F1B8794D0B5A}" type="presOf" srcId="{D5A92BFC-CCDE-4B9C-BC29-C5B24DE67222}" destId="{1A352EA5-21B8-44A4-974A-1C8603D5043F}" srcOrd="0" destOrd="0" presId="urn:microsoft.com/office/officeart/2011/layout/CircleProcess"/>
    <dgm:cxn modelId="{A041151C-8CA7-4190-A77C-9E25D0ECE7CD}" srcId="{29F7122A-A475-488D-8E6E-4806E84BEF3B}" destId="{D5A92BFC-CCDE-4B9C-BC29-C5B24DE67222}" srcOrd="2" destOrd="0" parTransId="{69B85D15-8E5D-4C18-AC2F-E76DB4ACCA1C}" sibTransId="{AD63E975-1E05-4B61-BA60-82CAED329217}"/>
    <dgm:cxn modelId="{1E91BE87-1079-4405-8DE8-0507829B633F}" srcId="{29F7122A-A475-488D-8E6E-4806E84BEF3B}" destId="{D3E1A075-6B78-4014-B47D-CCCF847EB9F9}" srcOrd="1" destOrd="0" parTransId="{BEDD69C3-555B-41A0-AECD-924C49652B36}" sibTransId="{9D623C37-C073-4917-9A28-891537FE9FEB}"/>
    <dgm:cxn modelId="{08D02808-FA3E-48D6-BECD-CCF8D1C882DA}" type="presOf" srcId="{1EF05684-B5EA-48AB-8F2F-D00A9EF610C2}" destId="{478C1B3B-1050-4A82-A3D3-6134241A7A0D}" srcOrd="0" destOrd="0" presId="urn:microsoft.com/office/officeart/2011/layout/CircleProcess"/>
    <dgm:cxn modelId="{620D6FCC-BE80-4928-88A8-C62BBE1888C3}" type="presOf" srcId="{82C14B20-0414-47AE-9F50-2A72AC0D79BF}" destId="{77CEFCC4-4A3B-441C-9513-DE8BDE60B901}" srcOrd="1" destOrd="0" presId="urn:microsoft.com/office/officeart/2011/layout/CircleProcess"/>
    <dgm:cxn modelId="{86B74EAC-2DE0-46B9-AB63-35D3FCD54ECE}" type="presOf" srcId="{D3E1A075-6B78-4014-B47D-CCCF847EB9F9}" destId="{0A7C306E-141A-42C8-915A-E73AED50F1DB}" srcOrd="1" destOrd="0" presId="urn:microsoft.com/office/officeart/2011/layout/CircleProcess"/>
    <dgm:cxn modelId="{42016A39-E300-45D7-836A-E16B4B70A0F2}" type="presOf" srcId="{D5A92BFC-CCDE-4B9C-BC29-C5B24DE67222}" destId="{4B861930-45CF-4FF2-AFB8-0A9B785FBB0D}" srcOrd="1" destOrd="0" presId="urn:microsoft.com/office/officeart/2011/layout/CircleProcess"/>
    <dgm:cxn modelId="{DAAA9C9D-9A39-4EB5-B61F-052618BEB568}" srcId="{29F7122A-A475-488D-8E6E-4806E84BEF3B}" destId="{1EF05684-B5EA-48AB-8F2F-D00A9EF610C2}" srcOrd="4" destOrd="0" parTransId="{D08B4F07-D8DB-412C-AE3E-DFEF1700789D}" sibTransId="{46143D4E-C0F2-4A04-80E9-A095DF2C00A1}"/>
    <dgm:cxn modelId="{E0546F19-49EB-4834-B699-A6D8C05E23FE}" type="presParOf" srcId="{0F008927-5908-4FBF-A74A-856E6C2C2D29}" destId="{AAAFFDEC-A9A5-407B-A398-EC4D780DBEE9}" srcOrd="0" destOrd="0" presId="urn:microsoft.com/office/officeart/2011/layout/CircleProcess"/>
    <dgm:cxn modelId="{55188555-BD17-41A1-967E-7937C4793C02}" type="presParOf" srcId="{AAAFFDEC-A9A5-407B-A398-EC4D780DBEE9}" destId="{76F49F9D-36F4-4C07-B412-BD2C27558DB9}" srcOrd="0" destOrd="0" presId="urn:microsoft.com/office/officeart/2011/layout/CircleProcess"/>
    <dgm:cxn modelId="{F78ABA24-7D3A-41BE-AAFB-CB63FB91FD79}" type="presParOf" srcId="{0F008927-5908-4FBF-A74A-856E6C2C2D29}" destId="{BAACAA05-D72C-4A97-AAE9-5859568DDE53}" srcOrd="1" destOrd="0" presId="urn:microsoft.com/office/officeart/2011/layout/CircleProcess"/>
    <dgm:cxn modelId="{5B1D3BBF-7385-401E-9AFD-19CFDF201A91}" type="presParOf" srcId="{BAACAA05-D72C-4A97-AAE9-5859568DDE53}" destId="{478C1B3B-1050-4A82-A3D3-6134241A7A0D}" srcOrd="0" destOrd="0" presId="urn:microsoft.com/office/officeart/2011/layout/CircleProcess"/>
    <dgm:cxn modelId="{B056A4EE-7BBE-44BC-89E7-9F486DEEC4C3}" type="presParOf" srcId="{0F008927-5908-4FBF-A74A-856E6C2C2D29}" destId="{C10EC953-DEC5-4F88-AD39-7700811F572A}" srcOrd="2" destOrd="0" presId="urn:microsoft.com/office/officeart/2011/layout/CircleProcess"/>
    <dgm:cxn modelId="{01804F40-ACCD-4B63-939C-DEC656C84FB0}" type="presParOf" srcId="{0F008927-5908-4FBF-A74A-856E6C2C2D29}" destId="{8EE30A7C-0E16-4A4E-8FE4-CCAB30CDBFDA}" srcOrd="3" destOrd="0" presId="urn:microsoft.com/office/officeart/2011/layout/CircleProcess"/>
    <dgm:cxn modelId="{036856E6-0572-4BD6-AE88-095835FFB0D9}" type="presParOf" srcId="{8EE30A7C-0E16-4A4E-8FE4-CCAB30CDBFDA}" destId="{060CA392-FDE4-4CF4-87C5-B47DE96914DC}" srcOrd="0" destOrd="0" presId="urn:microsoft.com/office/officeart/2011/layout/CircleProcess"/>
    <dgm:cxn modelId="{6F17BE05-466C-45D3-8DA0-515FF34DC1B8}" type="presParOf" srcId="{0F008927-5908-4FBF-A74A-856E6C2C2D29}" destId="{E8C1B2E7-4BA8-4E58-80D4-1E673447A4C7}" srcOrd="4" destOrd="0" presId="urn:microsoft.com/office/officeart/2011/layout/CircleProcess"/>
    <dgm:cxn modelId="{B4DBCB99-ACED-4065-9A96-12363B101992}" type="presParOf" srcId="{E8C1B2E7-4BA8-4E58-80D4-1E673447A4C7}" destId="{E3C009BD-6752-44DC-BD58-91B4BCE29206}" srcOrd="0" destOrd="0" presId="urn:microsoft.com/office/officeart/2011/layout/CircleProcess"/>
    <dgm:cxn modelId="{7752FA75-5764-4529-8242-E0925845FB89}" type="presParOf" srcId="{0F008927-5908-4FBF-A74A-856E6C2C2D29}" destId="{77CEFCC4-4A3B-441C-9513-DE8BDE60B901}" srcOrd="5" destOrd="0" presId="urn:microsoft.com/office/officeart/2011/layout/CircleProcess"/>
    <dgm:cxn modelId="{068E9A2C-0F0F-49E0-B8E9-4341A4C27F9C}" type="presParOf" srcId="{0F008927-5908-4FBF-A74A-856E6C2C2D29}" destId="{76794321-AC6E-43F5-9C36-775AC003B6D6}" srcOrd="6" destOrd="0" presId="urn:microsoft.com/office/officeart/2011/layout/CircleProcess"/>
    <dgm:cxn modelId="{41D8F462-4420-48CD-B558-ACD61AC7CBBA}" type="presParOf" srcId="{76794321-AC6E-43F5-9C36-775AC003B6D6}" destId="{D0B9C5A7-2AB1-474F-83EB-24054A8CE0AC}" srcOrd="0" destOrd="0" presId="urn:microsoft.com/office/officeart/2011/layout/CircleProcess"/>
    <dgm:cxn modelId="{23756C4C-3C3E-477D-9069-B32831EC3B80}" type="presParOf" srcId="{0F008927-5908-4FBF-A74A-856E6C2C2D29}" destId="{0E9221F6-8401-4834-9A66-39EC3B23F55D}" srcOrd="7" destOrd="0" presId="urn:microsoft.com/office/officeart/2011/layout/CircleProcess"/>
    <dgm:cxn modelId="{D67372BA-347C-4F69-9529-E96075F7EF4C}" type="presParOf" srcId="{0E9221F6-8401-4834-9A66-39EC3B23F55D}" destId="{1A352EA5-21B8-44A4-974A-1C8603D5043F}" srcOrd="0" destOrd="0" presId="urn:microsoft.com/office/officeart/2011/layout/CircleProcess"/>
    <dgm:cxn modelId="{310CF0E8-A836-41D8-9822-43563B49F30F}" type="presParOf" srcId="{0F008927-5908-4FBF-A74A-856E6C2C2D29}" destId="{4B861930-45CF-4FF2-AFB8-0A9B785FBB0D}" srcOrd="8" destOrd="0" presId="urn:microsoft.com/office/officeart/2011/layout/CircleProcess"/>
    <dgm:cxn modelId="{7D85E496-BCA0-4C7E-937C-FDEF24852E1A}" type="presParOf" srcId="{0F008927-5908-4FBF-A74A-856E6C2C2D29}" destId="{53DB72E1-E24E-44AB-96A3-69FB990D284E}" srcOrd="9" destOrd="0" presId="urn:microsoft.com/office/officeart/2011/layout/CircleProcess"/>
    <dgm:cxn modelId="{C1EFDBEE-D87D-4221-BDCA-99F28E1A48E0}" type="presParOf" srcId="{53DB72E1-E24E-44AB-96A3-69FB990D284E}" destId="{62913A69-F556-4312-8B09-59BBF6ADAA1F}" srcOrd="0" destOrd="0" presId="urn:microsoft.com/office/officeart/2011/layout/CircleProcess"/>
    <dgm:cxn modelId="{34C5DD95-B29A-4833-AA66-1BFA4B43C6A2}" type="presParOf" srcId="{0F008927-5908-4FBF-A74A-856E6C2C2D29}" destId="{D85CE1B3-BAF6-43CF-9C48-7B497B4AB5C7}" srcOrd="10" destOrd="0" presId="urn:microsoft.com/office/officeart/2011/layout/CircleProcess"/>
    <dgm:cxn modelId="{56069A42-32A1-4A33-B435-DF7F21CEC6B3}" type="presParOf" srcId="{D85CE1B3-BAF6-43CF-9C48-7B497B4AB5C7}" destId="{09CADD85-C06B-4D48-AAA8-5C0662509DB9}" srcOrd="0" destOrd="0" presId="urn:microsoft.com/office/officeart/2011/layout/CircleProcess"/>
    <dgm:cxn modelId="{33264AC1-91B1-49A2-97A5-2181738A550B}" type="presParOf" srcId="{0F008927-5908-4FBF-A74A-856E6C2C2D29}" destId="{0A7C306E-141A-42C8-915A-E73AED50F1DB}" srcOrd="11" destOrd="0" presId="urn:microsoft.com/office/officeart/2011/layout/CircleProcess"/>
    <dgm:cxn modelId="{06C2A20A-0084-4F7A-8ECB-436E55618C52}" type="presParOf" srcId="{0F008927-5908-4FBF-A74A-856E6C2C2D29}" destId="{29457996-1F40-47B6-ABF1-35CF059E044E}" srcOrd="12" destOrd="0" presId="urn:microsoft.com/office/officeart/2011/layout/CircleProcess"/>
    <dgm:cxn modelId="{63D1E196-9667-4C37-A65F-88FE1B1A5750}" type="presParOf" srcId="{29457996-1F40-47B6-ABF1-35CF059E044E}" destId="{27F1A7A6-BF26-4E26-AA54-60AB367EBA86}" srcOrd="0" destOrd="0" presId="urn:microsoft.com/office/officeart/2011/layout/CircleProcess"/>
    <dgm:cxn modelId="{BE81FC32-E361-4563-88F0-D7B1C0B28215}" type="presParOf" srcId="{0F008927-5908-4FBF-A74A-856E6C2C2D29}" destId="{EB196790-48A1-4C1C-87CC-F3866F47B1BA}" srcOrd="13" destOrd="0" presId="urn:microsoft.com/office/officeart/2011/layout/CircleProcess"/>
    <dgm:cxn modelId="{E396F3F3-B91E-4333-A492-B5C4DB016721}" type="presParOf" srcId="{EB196790-48A1-4C1C-87CC-F3866F47B1BA}" destId="{8EF3924A-7255-4F61-8040-DF2C14A09C77}" srcOrd="0" destOrd="0" presId="urn:microsoft.com/office/officeart/2011/layout/CircleProcess"/>
    <dgm:cxn modelId="{17AA3144-CAAB-447C-86A0-576F8A5A4B80}" type="presParOf" srcId="{0F008927-5908-4FBF-A74A-856E6C2C2D29}" destId="{2692E8C7-C9C4-47BD-AEBF-9474DB1B4010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0CC5B-32C9-4CC3-8209-1E4EC4DBEBF8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58803B7-57C4-46F4-9377-CBB6DD09E6DB}">
      <dgm:prSet phldrT="[Text]" custT="1"/>
      <dgm:spPr/>
      <dgm:t>
        <a:bodyPr/>
        <a:lstStyle/>
        <a:p>
          <a:r>
            <a:rPr lang="en-US" sz="800" b="1" i="1"/>
            <a:t>Utilize the pandas library for Python (Jupyter Notebook)</a:t>
          </a:r>
          <a:endParaRPr lang="en-US" sz="800" b="1" i="1" dirty="0"/>
        </a:p>
      </dgm:t>
    </dgm:pt>
    <dgm:pt modelId="{6FE1EAA7-264D-4F9A-9F0D-C2F8656A36B9}" type="parTrans" cxnId="{F0BAA6AE-4DE1-4A38-B022-1AF1522855FD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ABEA56C7-1B23-4E60-A273-F71B5A1835A5}" type="sibTrans" cxnId="{F0BAA6AE-4DE1-4A38-B022-1AF1522855FD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E81FDB37-1F03-4507-A0E1-FD8BC496F63F}">
      <dgm:prSet custT="1"/>
      <dgm:spPr/>
      <dgm:t>
        <a:bodyPr/>
        <a:lstStyle/>
        <a:p>
          <a:r>
            <a:rPr lang="en-US" sz="800" b="1" i="1"/>
            <a:t>Read in the data as CSV</a:t>
          </a:r>
          <a:endParaRPr lang="en-US" sz="800" b="1" i="1" dirty="0"/>
        </a:p>
      </dgm:t>
    </dgm:pt>
    <dgm:pt modelId="{10D68136-0235-4C89-B796-AD98CA0BCCDA}" type="parTrans" cxnId="{CAC6ED3E-5BB8-4D51-A88E-9978E538F12B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C0339FAA-8E0E-41ED-96CF-8BC57754075A}" type="sibTrans" cxnId="{CAC6ED3E-5BB8-4D51-A88E-9978E538F12B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2F69F53C-52EC-491E-AC96-4EDE7FFB35CE}">
      <dgm:prSet custT="1"/>
      <dgm:spPr/>
      <dgm:t>
        <a:bodyPr/>
        <a:lstStyle/>
        <a:p>
          <a:r>
            <a:rPr lang="en-US" sz="800" b="1" i="1"/>
            <a:t>Output list of column headers</a:t>
          </a:r>
          <a:endParaRPr lang="en-US" sz="800" b="1" i="1" dirty="0"/>
        </a:p>
      </dgm:t>
    </dgm:pt>
    <dgm:pt modelId="{2BBCF04B-DAE0-4AF9-86E0-0B3C4A884297}" type="parTrans" cxnId="{13785475-9959-44B8-9771-D92E7BA2D896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7962FFE2-DA80-4C49-A501-421A177A6DF2}" type="sibTrans" cxnId="{13785475-9959-44B8-9771-D92E7BA2D896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61FDF931-FFB9-4530-AD85-44086528DC69}">
      <dgm:prSet custT="1"/>
      <dgm:spPr/>
      <dgm:t>
        <a:bodyPr/>
        <a:lstStyle/>
        <a:p>
          <a:r>
            <a:rPr lang="en-US" sz="800" b="1" i="1"/>
            <a:t>Explore fields and analyze data quality</a:t>
          </a:r>
          <a:endParaRPr lang="en-US" sz="800" b="1" i="1" dirty="0"/>
        </a:p>
      </dgm:t>
    </dgm:pt>
    <dgm:pt modelId="{B4F3C9BE-6F21-4A60-90E8-EE05A44166CA}" type="parTrans" cxnId="{2F66FC2E-2E61-4210-BA73-C0BB927A6B4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C2D14BF-033D-4A2A-8702-B27A52FF48F7}" type="sibTrans" cxnId="{2F66FC2E-2E61-4210-BA73-C0BB927A6B4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6F70A73-4D98-472C-ACFE-E5F4E0CEC29F}">
      <dgm:prSet custT="1"/>
      <dgm:spPr/>
      <dgm:t>
        <a:bodyPr/>
        <a:lstStyle/>
        <a:p>
          <a:r>
            <a:rPr lang="en-US" sz="800" b="1" i="1"/>
            <a:t>Create plan to map fields to common values</a:t>
          </a:r>
          <a:endParaRPr lang="en-US" sz="800" b="1" i="1" dirty="0"/>
        </a:p>
      </dgm:t>
    </dgm:pt>
    <dgm:pt modelId="{D92095E3-04EC-4239-9C0C-41F757011058}" type="parTrans" cxnId="{99FD0C6B-D396-41DE-935E-A8E723CFDCA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D3DBC84-8459-477A-A608-38BC9F5FFD40}" type="sibTrans" cxnId="{99FD0C6B-D396-41DE-935E-A8E723CFDCA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0C84F21-68EE-401D-92FB-F847E3A4F9F2}" type="pres">
      <dgm:prSet presAssocID="{5DA0CC5B-32C9-4CC3-8209-1E4EC4DBEBF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8B89A86-0931-4656-A7C5-1C1A5B85D6B3}" type="pres">
      <dgm:prSet presAssocID="{758803B7-57C4-46F4-9377-CBB6DD09E6DB}" presName="composite" presStyleCnt="0"/>
      <dgm:spPr/>
    </dgm:pt>
    <dgm:pt modelId="{207F9DAB-C4A8-4DCA-B197-8107A7FC7371}" type="pres">
      <dgm:prSet presAssocID="{758803B7-57C4-46F4-9377-CBB6DD09E6DB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5DBB90-A780-44CA-8B87-7A920DB0FC64}" type="pres">
      <dgm:prSet presAssocID="{758803B7-57C4-46F4-9377-CBB6DD09E6DB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7DB4134-D261-4282-8C01-1388DE8181FC}" type="pres">
      <dgm:prSet presAssocID="{758803B7-57C4-46F4-9377-CBB6DD09E6DB}" presName="BalanceSpacing" presStyleCnt="0"/>
      <dgm:spPr/>
    </dgm:pt>
    <dgm:pt modelId="{6439ED2F-5CBC-437D-92FA-3BCB0249CDE0}" type="pres">
      <dgm:prSet presAssocID="{758803B7-57C4-46F4-9377-CBB6DD09E6DB}" presName="BalanceSpacing1" presStyleCnt="0"/>
      <dgm:spPr/>
    </dgm:pt>
    <dgm:pt modelId="{4EB80171-06EB-4E1C-B392-2C8C9C220FB2}" type="pres">
      <dgm:prSet presAssocID="{ABEA56C7-1B23-4E60-A273-F71B5A1835A5}" presName="Accent1Text" presStyleLbl="node1" presStyleIdx="1" presStyleCnt="10"/>
      <dgm:spPr/>
      <dgm:t>
        <a:bodyPr/>
        <a:lstStyle/>
        <a:p>
          <a:endParaRPr lang="en-US"/>
        </a:p>
      </dgm:t>
    </dgm:pt>
    <dgm:pt modelId="{39316ED7-53B4-4E0E-9A81-84BF29A6C3E6}" type="pres">
      <dgm:prSet presAssocID="{ABEA56C7-1B23-4E60-A273-F71B5A1835A5}" presName="spaceBetweenRectangles" presStyleCnt="0"/>
      <dgm:spPr/>
    </dgm:pt>
    <dgm:pt modelId="{313A38C2-4356-45F8-8C1A-ED809BEAB0C1}" type="pres">
      <dgm:prSet presAssocID="{E81FDB37-1F03-4507-A0E1-FD8BC496F63F}" presName="composite" presStyleCnt="0"/>
      <dgm:spPr/>
    </dgm:pt>
    <dgm:pt modelId="{1C276114-E277-4806-B833-A600E4CF5D6A}" type="pres">
      <dgm:prSet presAssocID="{E81FDB37-1F03-4507-A0E1-FD8BC496F63F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C676A-E701-4E36-B11F-BFD38CD63799}" type="pres">
      <dgm:prSet presAssocID="{E81FDB37-1F03-4507-A0E1-FD8BC496F63F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C258DF6-1B56-45E7-9B7C-14E58B91F5FC}" type="pres">
      <dgm:prSet presAssocID="{E81FDB37-1F03-4507-A0E1-FD8BC496F63F}" presName="BalanceSpacing" presStyleCnt="0"/>
      <dgm:spPr/>
    </dgm:pt>
    <dgm:pt modelId="{C10B2E73-77C7-4558-B7B4-E6DB2D407BCA}" type="pres">
      <dgm:prSet presAssocID="{E81FDB37-1F03-4507-A0E1-FD8BC496F63F}" presName="BalanceSpacing1" presStyleCnt="0"/>
      <dgm:spPr/>
    </dgm:pt>
    <dgm:pt modelId="{2FE4A222-A0DB-49CD-9788-A073F8DBB682}" type="pres">
      <dgm:prSet presAssocID="{C0339FAA-8E0E-41ED-96CF-8BC57754075A}" presName="Accent1Text" presStyleLbl="node1" presStyleIdx="3" presStyleCnt="10"/>
      <dgm:spPr/>
      <dgm:t>
        <a:bodyPr/>
        <a:lstStyle/>
        <a:p>
          <a:endParaRPr lang="en-US"/>
        </a:p>
      </dgm:t>
    </dgm:pt>
    <dgm:pt modelId="{7FEF70BF-CC3B-40A5-A735-4282E9782CCB}" type="pres">
      <dgm:prSet presAssocID="{C0339FAA-8E0E-41ED-96CF-8BC57754075A}" presName="spaceBetweenRectangles" presStyleCnt="0"/>
      <dgm:spPr/>
    </dgm:pt>
    <dgm:pt modelId="{B20AD4CB-97AD-4944-9BB7-A5AD8A31EA98}" type="pres">
      <dgm:prSet presAssocID="{2F69F53C-52EC-491E-AC96-4EDE7FFB35CE}" presName="composite" presStyleCnt="0"/>
      <dgm:spPr/>
    </dgm:pt>
    <dgm:pt modelId="{C5AC4702-FA06-459E-BB07-42A2DD8530E4}" type="pres">
      <dgm:prSet presAssocID="{2F69F53C-52EC-491E-AC96-4EDE7FFB35CE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3A8AD-2360-4AE0-81E9-3607840CE528}" type="pres">
      <dgm:prSet presAssocID="{2F69F53C-52EC-491E-AC96-4EDE7FFB35CE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79181CB-B6E9-4552-BF97-E0F7462E8E64}" type="pres">
      <dgm:prSet presAssocID="{2F69F53C-52EC-491E-AC96-4EDE7FFB35CE}" presName="BalanceSpacing" presStyleCnt="0"/>
      <dgm:spPr/>
    </dgm:pt>
    <dgm:pt modelId="{93271C36-816F-4B22-B564-842864609E99}" type="pres">
      <dgm:prSet presAssocID="{2F69F53C-52EC-491E-AC96-4EDE7FFB35CE}" presName="BalanceSpacing1" presStyleCnt="0"/>
      <dgm:spPr/>
    </dgm:pt>
    <dgm:pt modelId="{5406031C-18D1-41B9-B7CB-3C1349A2A9FE}" type="pres">
      <dgm:prSet presAssocID="{7962FFE2-DA80-4C49-A501-421A177A6DF2}" presName="Accent1Text" presStyleLbl="node1" presStyleIdx="5" presStyleCnt="10"/>
      <dgm:spPr/>
      <dgm:t>
        <a:bodyPr/>
        <a:lstStyle/>
        <a:p>
          <a:endParaRPr lang="en-US"/>
        </a:p>
      </dgm:t>
    </dgm:pt>
    <dgm:pt modelId="{B3F1682A-60F9-4EB9-99D0-FA00B46B5466}" type="pres">
      <dgm:prSet presAssocID="{7962FFE2-DA80-4C49-A501-421A177A6DF2}" presName="spaceBetweenRectangles" presStyleCnt="0"/>
      <dgm:spPr/>
    </dgm:pt>
    <dgm:pt modelId="{BB3824CE-D1DD-4E02-B0B3-A2DBD9383AEC}" type="pres">
      <dgm:prSet presAssocID="{61FDF931-FFB9-4530-AD85-44086528DC69}" presName="composite" presStyleCnt="0"/>
      <dgm:spPr/>
    </dgm:pt>
    <dgm:pt modelId="{68A45B08-E536-4A3F-92FC-E59B99896B5B}" type="pres">
      <dgm:prSet presAssocID="{61FDF931-FFB9-4530-AD85-44086528DC69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8E2EA-0DD4-4DC2-88E8-2A1D03929EBE}" type="pres">
      <dgm:prSet presAssocID="{61FDF931-FFB9-4530-AD85-44086528DC69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8E9AB25-8A46-48A9-B3D7-BD75D1B4FF51}" type="pres">
      <dgm:prSet presAssocID="{61FDF931-FFB9-4530-AD85-44086528DC69}" presName="BalanceSpacing" presStyleCnt="0"/>
      <dgm:spPr/>
    </dgm:pt>
    <dgm:pt modelId="{A7D8C7C8-704C-4BE9-A299-28AE4AEC28D7}" type="pres">
      <dgm:prSet presAssocID="{61FDF931-FFB9-4530-AD85-44086528DC69}" presName="BalanceSpacing1" presStyleCnt="0"/>
      <dgm:spPr/>
    </dgm:pt>
    <dgm:pt modelId="{34565F47-88F1-4D8C-B008-F0233FD74C4B}" type="pres">
      <dgm:prSet presAssocID="{8C2D14BF-033D-4A2A-8702-B27A52FF48F7}" presName="Accent1Text" presStyleLbl="node1" presStyleIdx="7" presStyleCnt="10"/>
      <dgm:spPr/>
      <dgm:t>
        <a:bodyPr/>
        <a:lstStyle/>
        <a:p>
          <a:endParaRPr lang="en-US"/>
        </a:p>
      </dgm:t>
    </dgm:pt>
    <dgm:pt modelId="{F0F7E173-0D23-4564-83AC-57C051BBE1AB}" type="pres">
      <dgm:prSet presAssocID="{8C2D14BF-033D-4A2A-8702-B27A52FF48F7}" presName="spaceBetweenRectangles" presStyleCnt="0"/>
      <dgm:spPr/>
    </dgm:pt>
    <dgm:pt modelId="{CEBD329B-94DE-4777-B744-695D5765B5A0}" type="pres">
      <dgm:prSet presAssocID="{86F70A73-4D98-472C-ACFE-E5F4E0CEC29F}" presName="composite" presStyleCnt="0"/>
      <dgm:spPr/>
    </dgm:pt>
    <dgm:pt modelId="{15DDB2A6-B603-4E2B-9BEE-0CB211F385AC}" type="pres">
      <dgm:prSet presAssocID="{86F70A73-4D98-472C-ACFE-E5F4E0CEC29F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CC29D-D629-44F9-9577-28522868C4AE}" type="pres">
      <dgm:prSet presAssocID="{86F70A73-4D98-472C-ACFE-E5F4E0CEC29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B2ACAB07-4108-4D1F-838D-62D3FCC81F5E}" type="pres">
      <dgm:prSet presAssocID="{86F70A73-4D98-472C-ACFE-E5F4E0CEC29F}" presName="BalanceSpacing" presStyleCnt="0"/>
      <dgm:spPr/>
    </dgm:pt>
    <dgm:pt modelId="{C6ECB822-6525-46FE-A530-BC3C0B54D610}" type="pres">
      <dgm:prSet presAssocID="{86F70A73-4D98-472C-ACFE-E5F4E0CEC29F}" presName="BalanceSpacing1" presStyleCnt="0"/>
      <dgm:spPr/>
    </dgm:pt>
    <dgm:pt modelId="{2069010D-9942-4B21-B269-6591766D07C2}" type="pres">
      <dgm:prSet presAssocID="{8D3DBC84-8459-477A-A608-38BC9F5FFD40}" presName="Accent1Text" presStyleLbl="node1" presStyleIdx="9" presStyleCnt="10"/>
      <dgm:spPr/>
      <dgm:t>
        <a:bodyPr/>
        <a:lstStyle/>
        <a:p>
          <a:endParaRPr lang="en-US"/>
        </a:p>
      </dgm:t>
    </dgm:pt>
  </dgm:ptLst>
  <dgm:cxnLst>
    <dgm:cxn modelId="{13785475-9959-44B8-9771-D92E7BA2D896}" srcId="{5DA0CC5B-32C9-4CC3-8209-1E4EC4DBEBF8}" destId="{2F69F53C-52EC-491E-AC96-4EDE7FFB35CE}" srcOrd="2" destOrd="0" parTransId="{2BBCF04B-DAE0-4AF9-86E0-0B3C4A884297}" sibTransId="{7962FFE2-DA80-4C49-A501-421A177A6DF2}"/>
    <dgm:cxn modelId="{BA35DD08-89FB-4967-A303-9678870A4FAC}" type="presOf" srcId="{E81FDB37-1F03-4507-A0E1-FD8BC496F63F}" destId="{1C276114-E277-4806-B833-A600E4CF5D6A}" srcOrd="0" destOrd="0" presId="urn:microsoft.com/office/officeart/2008/layout/AlternatingHexagons"/>
    <dgm:cxn modelId="{6939C91C-6C3C-4E18-95D4-64E05E41C760}" type="presOf" srcId="{86F70A73-4D98-472C-ACFE-E5F4E0CEC29F}" destId="{15DDB2A6-B603-4E2B-9BEE-0CB211F385AC}" srcOrd="0" destOrd="0" presId="urn:microsoft.com/office/officeart/2008/layout/AlternatingHexagons"/>
    <dgm:cxn modelId="{BC059D6A-2BEF-45D6-BBF6-7EEA7C6DB073}" type="presOf" srcId="{8C2D14BF-033D-4A2A-8702-B27A52FF48F7}" destId="{34565F47-88F1-4D8C-B008-F0233FD74C4B}" srcOrd="0" destOrd="0" presId="urn:microsoft.com/office/officeart/2008/layout/AlternatingHexagons"/>
    <dgm:cxn modelId="{57F0BB41-985A-40A7-A7EC-FD65D08E82D6}" type="presOf" srcId="{ABEA56C7-1B23-4E60-A273-F71B5A1835A5}" destId="{4EB80171-06EB-4E1C-B392-2C8C9C220FB2}" srcOrd="0" destOrd="0" presId="urn:microsoft.com/office/officeart/2008/layout/AlternatingHexagons"/>
    <dgm:cxn modelId="{58170715-6F1F-400A-A995-2FC325A97849}" type="presOf" srcId="{758803B7-57C4-46F4-9377-CBB6DD09E6DB}" destId="{207F9DAB-C4A8-4DCA-B197-8107A7FC7371}" srcOrd="0" destOrd="0" presId="urn:microsoft.com/office/officeart/2008/layout/AlternatingHexagons"/>
    <dgm:cxn modelId="{99FD0C6B-D396-41DE-935E-A8E723CFDCAF}" srcId="{5DA0CC5B-32C9-4CC3-8209-1E4EC4DBEBF8}" destId="{86F70A73-4D98-472C-ACFE-E5F4E0CEC29F}" srcOrd="4" destOrd="0" parTransId="{D92095E3-04EC-4239-9C0C-41F757011058}" sibTransId="{8D3DBC84-8459-477A-A608-38BC9F5FFD40}"/>
    <dgm:cxn modelId="{1315CF78-092B-44F0-99A6-3AC48927F1CA}" type="presOf" srcId="{8D3DBC84-8459-477A-A608-38BC9F5FFD40}" destId="{2069010D-9942-4B21-B269-6591766D07C2}" srcOrd="0" destOrd="0" presId="urn:microsoft.com/office/officeart/2008/layout/AlternatingHexagons"/>
    <dgm:cxn modelId="{B2928FA4-2F23-4173-A82E-CF2F030BC40C}" type="presOf" srcId="{7962FFE2-DA80-4C49-A501-421A177A6DF2}" destId="{5406031C-18D1-41B9-B7CB-3C1349A2A9FE}" srcOrd="0" destOrd="0" presId="urn:microsoft.com/office/officeart/2008/layout/AlternatingHexagons"/>
    <dgm:cxn modelId="{94DD519F-A580-4273-B9FD-532FBF14D9D9}" type="presOf" srcId="{C0339FAA-8E0E-41ED-96CF-8BC57754075A}" destId="{2FE4A222-A0DB-49CD-9788-A073F8DBB682}" srcOrd="0" destOrd="0" presId="urn:microsoft.com/office/officeart/2008/layout/AlternatingHexagons"/>
    <dgm:cxn modelId="{DC2E77CE-64DD-4CC5-A30D-A6C1198C1632}" type="presOf" srcId="{61FDF931-FFB9-4530-AD85-44086528DC69}" destId="{68A45B08-E536-4A3F-92FC-E59B99896B5B}" srcOrd="0" destOrd="0" presId="urn:microsoft.com/office/officeart/2008/layout/AlternatingHexagons"/>
    <dgm:cxn modelId="{CAC6ED3E-5BB8-4D51-A88E-9978E538F12B}" srcId="{5DA0CC5B-32C9-4CC3-8209-1E4EC4DBEBF8}" destId="{E81FDB37-1F03-4507-A0E1-FD8BC496F63F}" srcOrd="1" destOrd="0" parTransId="{10D68136-0235-4C89-B796-AD98CA0BCCDA}" sibTransId="{C0339FAA-8E0E-41ED-96CF-8BC57754075A}"/>
    <dgm:cxn modelId="{9EADF667-A630-4B4F-A58D-24F52F42253F}" type="presOf" srcId="{5DA0CC5B-32C9-4CC3-8209-1E4EC4DBEBF8}" destId="{80C84F21-68EE-401D-92FB-F847E3A4F9F2}" srcOrd="0" destOrd="0" presId="urn:microsoft.com/office/officeart/2008/layout/AlternatingHexagons"/>
    <dgm:cxn modelId="{4F89C62D-B93C-49F6-BCD8-B997DED2A3B5}" type="presOf" srcId="{2F69F53C-52EC-491E-AC96-4EDE7FFB35CE}" destId="{C5AC4702-FA06-459E-BB07-42A2DD8530E4}" srcOrd="0" destOrd="0" presId="urn:microsoft.com/office/officeart/2008/layout/AlternatingHexagons"/>
    <dgm:cxn modelId="{F0BAA6AE-4DE1-4A38-B022-1AF1522855FD}" srcId="{5DA0CC5B-32C9-4CC3-8209-1E4EC4DBEBF8}" destId="{758803B7-57C4-46F4-9377-CBB6DD09E6DB}" srcOrd="0" destOrd="0" parTransId="{6FE1EAA7-264D-4F9A-9F0D-C2F8656A36B9}" sibTransId="{ABEA56C7-1B23-4E60-A273-F71B5A1835A5}"/>
    <dgm:cxn modelId="{2F66FC2E-2E61-4210-BA73-C0BB927A6B4F}" srcId="{5DA0CC5B-32C9-4CC3-8209-1E4EC4DBEBF8}" destId="{61FDF931-FFB9-4530-AD85-44086528DC69}" srcOrd="3" destOrd="0" parTransId="{B4F3C9BE-6F21-4A60-90E8-EE05A44166CA}" sibTransId="{8C2D14BF-033D-4A2A-8702-B27A52FF48F7}"/>
    <dgm:cxn modelId="{94DD2CD7-A50C-4AA5-855F-67D4719DD93F}" type="presParOf" srcId="{80C84F21-68EE-401D-92FB-F847E3A4F9F2}" destId="{28B89A86-0931-4656-A7C5-1C1A5B85D6B3}" srcOrd="0" destOrd="0" presId="urn:microsoft.com/office/officeart/2008/layout/AlternatingHexagons"/>
    <dgm:cxn modelId="{DA9D1F7B-169F-48AD-96EF-56113B47A169}" type="presParOf" srcId="{28B89A86-0931-4656-A7C5-1C1A5B85D6B3}" destId="{207F9DAB-C4A8-4DCA-B197-8107A7FC7371}" srcOrd="0" destOrd="0" presId="urn:microsoft.com/office/officeart/2008/layout/AlternatingHexagons"/>
    <dgm:cxn modelId="{8121CB15-00D2-4E66-8EE5-4236F3A44218}" type="presParOf" srcId="{28B89A86-0931-4656-A7C5-1C1A5B85D6B3}" destId="{985DBB90-A780-44CA-8B87-7A920DB0FC64}" srcOrd="1" destOrd="0" presId="urn:microsoft.com/office/officeart/2008/layout/AlternatingHexagons"/>
    <dgm:cxn modelId="{796CC800-BD8B-4809-9C77-7533837AA433}" type="presParOf" srcId="{28B89A86-0931-4656-A7C5-1C1A5B85D6B3}" destId="{67DB4134-D261-4282-8C01-1388DE8181FC}" srcOrd="2" destOrd="0" presId="urn:microsoft.com/office/officeart/2008/layout/AlternatingHexagons"/>
    <dgm:cxn modelId="{A4781D02-FEF8-4030-B51C-DBEB23F2BCAE}" type="presParOf" srcId="{28B89A86-0931-4656-A7C5-1C1A5B85D6B3}" destId="{6439ED2F-5CBC-437D-92FA-3BCB0249CDE0}" srcOrd="3" destOrd="0" presId="urn:microsoft.com/office/officeart/2008/layout/AlternatingHexagons"/>
    <dgm:cxn modelId="{5C119F7B-A960-428C-862D-4539FF23E3E7}" type="presParOf" srcId="{28B89A86-0931-4656-A7C5-1C1A5B85D6B3}" destId="{4EB80171-06EB-4E1C-B392-2C8C9C220FB2}" srcOrd="4" destOrd="0" presId="urn:microsoft.com/office/officeart/2008/layout/AlternatingHexagons"/>
    <dgm:cxn modelId="{FB6A74F3-7FE6-4471-ADA5-F05855D96B93}" type="presParOf" srcId="{80C84F21-68EE-401D-92FB-F847E3A4F9F2}" destId="{39316ED7-53B4-4E0E-9A81-84BF29A6C3E6}" srcOrd="1" destOrd="0" presId="urn:microsoft.com/office/officeart/2008/layout/AlternatingHexagons"/>
    <dgm:cxn modelId="{9DDA812E-38A1-42F1-95F7-26549FDDE1CB}" type="presParOf" srcId="{80C84F21-68EE-401D-92FB-F847E3A4F9F2}" destId="{313A38C2-4356-45F8-8C1A-ED809BEAB0C1}" srcOrd="2" destOrd="0" presId="urn:microsoft.com/office/officeart/2008/layout/AlternatingHexagons"/>
    <dgm:cxn modelId="{1C7DD725-9A54-4A98-AF1E-28DDB08170DF}" type="presParOf" srcId="{313A38C2-4356-45F8-8C1A-ED809BEAB0C1}" destId="{1C276114-E277-4806-B833-A600E4CF5D6A}" srcOrd="0" destOrd="0" presId="urn:microsoft.com/office/officeart/2008/layout/AlternatingHexagons"/>
    <dgm:cxn modelId="{F4842D2C-9EED-475A-A49E-F1F1FC5567F7}" type="presParOf" srcId="{313A38C2-4356-45F8-8C1A-ED809BEAB0C1}" destId="{FACC676A-E701-4E36-B11F-BFD38CD63799}" srcOrd="1" destOrd="0" presId="urn:microsoft.com/office/officeart/2008/layout/AlternatingHexagons"/>
    <dgm:cxn modelId="{231B1BBD-394C-46F7-8857-76AF5A83679D}" type="presParOf" srcId="{313A38C2-4356-45F8-8C1A-ED809BEAB0C1}" destId="{5C258DF6-1B56-45E7-9B7C-14E58B91F5FC}" srcOrd="2" destOrd="0" presId="urn:microsoft.com/office/officeart/2008/layout/AlternatingHexagons"/>
    <dgm:cxn modelId="{355D51B1-31E3-4E62-AED5-3C8F73CB4A87}" type="presParOf" srcId="{313A38C2-4356-45F8-8C1A-ED809BEAB0C1}" destId="{C10B2E73-77C7-4558-B7B4-E6DB2D407BCA}" srcOrd="3" destOrd="0" presId="urn:microsoft.com/office/officeart/2008/layout/AlternatingHexagons"/>
    <dgm:cxn modelId="{DC138B20-BAC8-4C48-B43A-28DCEE029097}" type="presParOf" srcId="{313A38C2-4356-45F8-8C1A-ED809BEAB0C1}" destId="{2FE4A222-A0DB-49CD-9788-A073F8DBB682}" srcOrd="4" destOrd="0" presId="urn:microsoft.com/office/officeart/2008/layout/AlternatingHexagons"/>
    <dgm:cxn modelId="{D96D5CEC-5196-485D-8AB0-8DC4B038BD2C}" type="presParOf" srcId="{80C84F21-68EE-401D-92FB-F847E3A4F9F2}" destId="{7FEF70BF-CC3B-40A5-A735-4282E9782CCB}" srcOrd="3" destOrd="0" presId="urn:microsoft.com/office/officeart/2008/layout/AlternatingHexagons"/>
    <dgm:cxn modelId="{037C4D09-F95F-4F24-A4C6-40C82AC97E7C}" type="presParOf" srcId="{80C84F21-68EE-401D-92FB-F847E3A4F9F2}" destId="{B20AD4CB-97AD-4944-9BB7-A5AD8A31EA98}" srcOrd="4" destOrd="0" presId="urn:microsoft.com/office/officeart/2008/layout/AlternatingHexagons"/>
    <dgm:cxn modelId="{4BB5D934-949C-45BD-AD9A-8BE00A4BABD2}" type="presParOf" srcId="{B20AD4CB-97AD-4944-9BB7-A5AD8A31EA98}" destId="{C5AC4702-FA06-459E-BB07-42A2DD8530E4}" srcOrd="0" destOrd="0" presId="urn:microsoft.com/office/officeart/2008/layout/AlternatingHexagons"/>
    <dgm:cxn modelId="{3AF379F3-9779-4600-BFDB-73460636CA33}" type="presParOf" srcId="{B20AD4CB-97AD-4944-9BB7-A5AD8A31EA98}" destId="{BEA3A8AD-2360-4AE0-81E9-3607840CE528}" srcOrd="1" destOrd="0" presId="urn:microsoft.com/office/officeart/2008/layout/AlternatingHexagons"/>
    <dgm:cxn modelId="{2B749A72-C155-47DC-B0C4-2E2EB360860F}" type="presParOf" srcId="{B20AD4CB-97AD-4944-9BB7-A5AD8A31EA98}" destId="{B79181CB-B6E9-4552-BF97-E0F7462E8E64}" srcOrd="2" destOrd="0" presId="urn:microsoft.com/office/officeart/2008/layout/AlternatingHexagons"/>
    <dgm:cxn modelId="{EEBB15A2-1A0E-4340-A850-69F052ECFF4B}" type="presParOf" srcId="{B20AD4CB-97AD-4944-9BB7-A5AD8A31EA98}" destId="{93271C36-816F-4B22-B564-842864609E99}" srcOrd="3" destOrd="0" presId="urn:microsoft.com/office/officeart/2008/layout/AlternatingHexagons"/>
    <dgm:cxn modelId="{BE9A4059-A6E9-4DDC-B39B-B60610F3AC04}" type="presParOf" srcId="{B20AD4CB-97AD-4944-9BB7-A5AD8A31EA98}" destId="{5406031C-18D1-41B9-B7CB-3C1349A2A9FE}" srcOrd="4" destOrd="0" presId="urn:microsoft.com/office/officeart/2008/layout/AlternatingHexagons"/>
    <dgm:cxn modelId="{ABC23D46-D2E2-404A-82D6-697E41570FBA}" type="presParOf" srcId="{80C84F21-68EE-401D-92FB-F847E3A4F9F2}" destId="{B3F1682A-60F9-4EB9-99D0-FA00B46B5466}" srcOrd="5" destOrd="0" presId="urn:microsoft.com/office/officeart/2008/layout/AlternatingHexagons"/>
    <dgm:cxn modelId="{85CB9653-20F1-4B79-824F-BF6BD49F9583}" type="presParOf" srcId="{80C84F21-68EE-401D-92FB-F847E3A4F9F2}" destId="{BB3824CE-D1DD-4E02-B0B3-A2DBD9383AEC}" srcOrd="6" destOrd="0" presId="urn:microsoft.com/office/officeart/2008/layout/AlternatingHexagons"/>
    <dgm:cxn modelId="{5D76D4D1-E8B8-4C98-9CE9-6CBE4F234328}" type="presParOf" srcId="{BB3824CE-D1DD-4E02-B0B3-A2DBD9383AEC}" destId="{68A45B08-E536-4A3F-92FC-E59B99896B5B}" srcOrd="0" destOrd="0" presId="urn:microsoft.com/office/officeart/2008/layout/AlternatingHexagons"/>
    <dgm:cxn modelId="{C583F791-D647-43FD-9B79-3C614F2E25B9}" type="presParOf" srcId="{BB3824CE-D1DD-4E02-B0B3-A2DBD9383AEC}" destId="{4078E2EA-0DD4-4DC2-88E8-2A1D03929EBE}" srcOrd="1" destOrd="0" presId="urn:microsoft.com/office/officeart/2008/layout/AlternatingHexagons"/>
    <dgm:cxn modelId="{FEA36084-20B3-47FF-A465-1462DA939CF0}" type="presParOf" srcId="{BB3824CE-D1DD-4E02-B0B3-A2DBD9383AEC}" destId="{F8E9AB25-8A46-48A9-B3D7-BD75D1B4FF51}" srcOrd="2" destOrd="0" presId="urn:microsoft.com/office/officeart/2008/layout/AlternatingHexagons"/>
    <dgm:cxn modelId="{E59BCE62-0F2F-46ED-BC2F-A45FEAA4F96A}" type="presParOf" srcId="{BB3824CE-D1DD-4E02-B0B3-A2DBD9383AEC}" destId="{A7D8C7C8-704C-4BE9-A299-28AE4AEC28D7}" srcOrd="3" destOrd="0" presId="urn:microsoft.com/office/officeart/2008/layout/AlternatingHexagons"/>
    <dgm:cxn modelId="{2EDD9A27-F07F-476C-B8B1-FAD07D31F965}" type="presParOf" srcId="{BB3824CE-D1DD-4E02-B0B3-A2DBD9383AEC}" destId="{34565F47-88F1-4D8C-B008-F0233FD74C4B}" srcOrd="4" destOrd="0" presId="urn:microsoft.com/office/officeart/2008/layout/AlternatingHexagons"/>
    <dgm:cxn modelId="{F05A8B03-3EDA-43D3-A23D-1EB8CAE1786A}" type="presParOf" srcId="{80C84F21-68EE-401D-92FB-F847E3A4F9F2}" destId="{F0F7E173-0D23-4564-83AC-57C051BBE1AB}" srcOrd="7" destOrd="0" presId="urn:microsoft.com/office/officeart/2008/layout/AlternatingHexagons"/>
    <dgm:cxn modelId="{3B3E8CCD-73D1-41CB-A266-DECC03958DA2}" type="presParOf" srcId="{80C84F21-68EE-401D-92FB-F847E3A4F9F2}" destId="{CEBD329B-94DE-4777-B744-695D5765B5A0}" srcOrd="8" destOrd="0" presId="urn:microsoft.com/office/officeart/2008/layout/AlternatingHexagons"/>
    <dgm:cxn modelId="{8309D907-737E-463A-9A93-CD883A6B491F}" type="presParOf" srcId="{CEBD329B-94DE-4777-B744-695D5765B5A0}" destId="{15DDB2A6-B603-4E2B-9BEE-0CB211F385AC}" srcOrd="0" destOrd="0" presId="urn:microsoft.com/office/officeart/2008/layout/AlternatingHexagons"/>
    <dgm:cxn modelId="{5286C5A9-5373-4387-BE95-06C912A84CEF}" type="presParOf" srcId="{CEBD329B-94DE-4777-B744-695D5765B5A0}" destId="{F61CC29D-D629-44F9-9577-28522868C4AE}" srcOrd="1" destOrd="0" presId="urn:microsoft.com/office/officeart/2008/layout/AlternatingHexagons"/>
    <dgm:cxn modelId="{FCF61FDF-BE1C-4BF2-9DE8-1B5A372FC795}" type="presParOf" srcId="{CEBD329B-94DE-4777-B744-695D5765B5A0}" destId="{B2ACAB07-4108-4D1F-838D-62D3FCC81F5E}" srcOrd="2" destOrd="0" presId="urn:microsoft.com/office/officeart/2008/layout/AlternatingHexagons"/>
    <dgm:cxn modelId="{F18612D5-FBA9-4154-970C-96EC12EE68A7}" type="presParOf" srcId="{CEBD329B-94DE-4777-B744-695D5765B5A0}" destId="{C6ECB822-6525-46FE-A530-BC3C0B54D610}" srcOrd="3" destOrd="0" presId="urn:microsoft.com/office/officeart/2008/layout/AlternatingHexagons"/>
    <dgm:cxn modelId="{2D51E8C9-78C8-4B67-9293-32BF9859125C}" type="presParOf" srcId="{CEBD329B-94DE-4777-B744-695D5765B5A0}" destId="{2069010D-9942-4B21-B269-6591766D07C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B2096-705A-45E2-9A5F-DAB9630967AB}" type="doc">
      <dgm:prSet loTypeId="urn:diagrams.loki3.com/VaryingWidthList" loCatId="list" qsTypeId="urn:microsoft.com/office/officeart/2005/8/quickstyle/simple2" qsCatId="simple" csTypeId="urn:microsoft.com/office/officeart/2005/8/colors/accent1_3" csCatId="accent1" phldr="1"/>
      <dgm:spPr/>
    </dgm:pt>
    <dgm:pt modelId="{877DFA78-D1BD-4C9C-905A-A365B82254E4}">
      <dgm:prSet phldrT="[Text]"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was overall very clean and easy to work with</a:t>
          </a:r>
        </a:p>
      </dgm:t>
    </dgm:pt>
    <dgm:pt modelId="{569F440D-3395-496D-BFF5-FF27E025CD46}" type="parTrans" cxnId="{DEC9CA9A-25B1-4C26-BBE5-3424EC774BB3}">
      <dgm:prSet/>
      <dgm:spPr/>
      <dgm:t>
        <a:bodyPr/>
        <a:lstStyle/>
        <a:p>
          <a:endParaRPr lang="en-US"/>
        </a:p>
      </dgm:t>
    </dgm:pt>
    <dgm:pt modelId="{F78F7D24-25B6-4A8D-8B8B-24470637814D}" type="sibTrans" cxnId="{DEC9CA9A-25B1-4C26-BBE5-3424EC774BB3}">
      <dgm:prSet/>
      <dgm:spPr/>
      <dgm:t>
        <a:bodyPr/>
        <a:lstStyle/>
        <a:p>
          <a:endParaRPr lang="en-US"/>
        </a:p>
      </dgm:t>
    </dgm:pt>
    <dgm:pt modelId="{AFF4F6E6-1D54-4C16-94CD-9CB4169E577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Originating Source had similar strings which were easy to group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7BE777-AAD8-4BC1-A76F-C569352B6A3E}" type="parTrans" cxnId="{73F3CC80-913A-4498-80C7-BB4C44977901}">
      <dgm:prSet/>
      <dgm:spPr/>
      <dgm:t>
        <a:bodyPr/>
        <a:lstStyle/>
        <a:p>
          <a:endParaRPr lang="en-US"/>
        </a:p>
      </dgm:t>
    </dgm:pt>
    <dgm:pt modelId="{6EC31FEE-1D86-4BA7-8459-5D2136C9C511}" type="sibTrans" cxnId="{73F3CC80-913A-4498-80C7-BB4C44977901}">
      <dgm:prSet/>
      <dgm:spPr/>
      <dgm:t>
        <a:bodyPr/>
        <a:lstStyle/>
        <a:p>
          <a:endParaRPr lang="en-US"/>
        </a:p>
      </dgm:t>
    </dgm:pt>
    <dgm:pt modelId="{DAE0B1FA-E6C9-4F71-A002-DFA9E3137A83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 ‘e-mail’, ‘Email’, ‘email’, ‘Electronic Mail’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D2D733-87D1-4BD6-97FA-F483A0B7427C}" type="parTrans" cxnId="{569D92E9-85F9-4D69-A933-CF2453051264}">
      <dgm:prSet/>
      <dgm:spPr/>
      <dgm:t>
        <a:bodyPr/>
        <a:lstStyle/>
        <a:p>
          <a:endParaRPr lang="en-US"/>
        </a:p>
      </dgm:t>
    </dgm:pt>
    <dgm:pt modelId="{17E24B76-FC87-4D66-A3CD-703C78C1998E}" type="sibTrans" cxnId="{569D92E9-85F9-4D69-A933-CF2453051264}">
      <dgm:prSet/>
      <dgm:spPr/>
      <dgm:t>
        <a:bodyPr/>
        <a:lstStyle/>
        <a:p>
          <a:endParaRPr lang="en-US"/>
        </a:p>
      </dgm:t>
    </dgm:pt>
    <dgm:pt modelId="{008BEE7B-47C1-4EFA-9D4A-4C9D5FCED2F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This also applied to the “Service” and “Service Group” fields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384AF6-F2E9-4343-95B4-D9C114980A0D}" type="parTrans" cxnId="{BEEDC76B-1A78-4C9E-9DF9-B0CEE7F8E430}">
      <dgm:prSet/>
      <dgm:spPr/>
      <dgm:t>
        <a:bodyPr/>
        <a:lstStyle/>
        <a:p>
          <a:endParaRPr lang="en-US"/>
        </a:p>
      </dgm:t>
    </dgm:pt>
    <dgm:pt modelId="{17293CA6-6A4E-4740-8AD2-258BF7C00AE6}" type="sibTrans" cxnId="{BEEDC76B-1A78-4C9E-9DF9-B0CEE7F8E430}">
      <dgm:prSet/>
      <dgm:spPr/>
      <dgm:t>
        <a:bodyPr/>
        <a:lstStyle/>
        <a:p>
          <a:endParaRPr lang="en-US"/>
        </a:p>
      </dgm:t>
    </dgm:pt>
    <dgm:pt modelId="{364C6048-2682-440C-B006-C99887C895E5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Groups were obscurely named and done on a Tier system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D93D17-2E50-4153-9B70-452A42F11A13}" type="parTrans" cxnId="{1805A59B-269E-47CB-8C49-A09DB6718C2C}">
      <dgm:prSet/>
      <dgm:spPr/>
      <dgm:t>
        <a:bodyPr/>
        <a:lstStyle/>
        <a:p>
          <a:endParaRPr lang="en-US"/>
        </a:p>
      </dgm:t>
    </dgm:pt>
    <dgm:pt modelId="{DB14B118-A9BE-432E-96F3-F4CB650B52F2}" type="sibTrans" cxnId="{1805A59B-269E-47CB-8C49-A09DB6718C2C}">
      <dgm:prSet/>
      <dgm:spPr/>
      <dgm:t>
        <a:bodyPr/>
        <a:lstStyle/>
        <a:p>
          <a:endParaRPr lang="en-US"/>
        </a:p>
      </dgm:t>
    </dgm:pt>
    <dgm:pt modelId="{4A614206-CBC3-4822-9A93-160673DA0F7B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Re-distributed these into more useful categories (i.e. 	Compenation, Payroll, Business HR, Data Control, etc…)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1FEFB0-81A2-46DF-BFBF-3BA5327D507C}" type="parTrans" cxnId="{A4F8B1F0-26B2-4992-84F1-2BD537E14339}">
      <dgm:prSet/>
      <dgm:spPr/>
      <dgm:t>
        <a:bodyPr/>
        <a:lstStyle/>
        <a:p>
          <a:endParaRPr lang="en-US"/>
        </a:p>
      </dgm:t>
    </dgm:pt>
    <dgm:pt modelId="{59BC2421-1270-469C-82C8-8EA341118EA6}" type="sibTrans" cxnId="{A4F8B1F0-26B2-4992-84F1-2BD537E14339}">
      <dgm:prSet/>
      <dgm:spPr/>
      <dgm:t>
        <a:bodyPr/>
        <a:lstStyle/>
        <a:p>
          <a:endParaRPr lang="en-US"/>
        </a:p>
      </dgm:t>
    </dgm:pt>
    <dgm:pt modelId="{6728ED2E-370C-4694-915C-078ED9A482BD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Identified a system issue with “Open” tickets receiving a “Closed Date”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94569BC-DEB9-4C1B-B41F-658E49960CE0}" type="parTrans" cxnId="{E9B32DFC-3497-4AD3-B55E-20D31AA50622}">
      <dgm:prSet/>
      <dgm:spPr/>
      <dgm:t>
        <a:bodyPr/>
        <a:lstStyle/>
        <a:p>
          <a:endParaRPr lang="en-US"/>
        </a:p>
      </dgm:t>
    </dgm:pt>
    <dgm:pt modelId="{1A39A4A5-9691-4A7A-BD02-D879C6FAB458}" type="sibTrans" cxnId="{E9B32DFC-3497-4AD3-B55E-20D31AA50622}">
      <dgm:prSet/>
      <dgm:spPr/>
      <dgm:t>
        <a:bodyPr/>
        <a:lstStyle/>
        <a:p>
          <a:endParaRPr lang="en-US"/>
        </a:p>
      </dgm:t>
    </dgm:pt>
    <dgm:pt modelId="{882FBA1A-5B16-4038-9083-10849B764077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Easily able to manipulate Date/Time columns where there were no nulls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208B0C-8E7A-4217-A066-53CCD271A5AF}" type="parTrans" cxnId="{F3931823-960B-446A-A2ED-22E1647D7B89}">
      <dgm:prSet/>
      <dgm:spPr/>
      <dgm:t>
        <a:bodyPr/>
        <a:lstStyle/>
        <a:p>
          <a:endParaRPr lang="en-US"/>
        </a:p>
      </dgm:t>
    </dgm:pt>
    <dgm:pt modelId="{02444128-F833-4144-B418-09975A822936}" type="sibTrans" cxnId="{F3931823-960B-446A-A2ED-22E1647D7B89}">
      <dgm:prSet/>
      <dgm:spPr/>
      <dgm:t>
        <a:bodyPr/>
        <a:lstStyle/>
        <a:p>
          <a:endParaRPr lang="en-US"/>
        </a:p>
      </dgm:t>
    </dgm:pt>
    <dgm:pt modelId="{F6097F48-4919-432C-BBB7-9D9CAE7080DA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Indicated it was a user input field without data validation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DDFA2-C91D-4714-996B-5204A01C89B5}" type="parTrans" cxnId="{60B1524E-C8C5-4A7E-A14C-9077583A52A4}">
      <dgm:prSet/>
      <dgm:spPr/>
      <dgm:t>
        <a:bodyPr/>
        <a:lstStyle/>
        <a:p>
          <a:endParaRPr lang="en-US"/>
        </a:p>
      </dgm:t>
    </dgm:pt>
    <dgm:pt modelId="{B4DA53DC-A2B6-4A1A-851E-50FF8E45E79D}" type="sibTrans" cxnId="{60B1524E-C8C5-4A7E-A14C-9077583A52A4}">
      <dgm:prSet/>
      <dgm:spPr/>
      <dgm:t>
        <a:bodyPr/>
        <a:lstStyle/>
        <a:p>
          <a:endParaRPr lang="en-US"/>
        </a:p>
      </dgm:t>
    </dgm:pt>
    <dgm:pt modelId="{6D340B7F-40B0-4C2B-95FA-E15CEC5A3154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Determined that the root cause was an IT System 	integration that occurred over a certain 4 day date range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A6899C-FE81-4934-B971-C35E2428D3EF}" type="parTrans" cxnId="{5C8BC9B6-647D-448F-AB1B-C6C3508E47D7}">
      <dgm:prSet/>
      <dgm:spPr/>
      <dgm:t>
        <a:bodyPr/>
        <a:lstStyle/>
        <a:p>
          <a:endParaRPr lang="en-US"/>
        </a:p>
      </dgm:t>
    </dgm:pt>
    <dgm:pt modelId="{612A9E59-47EA-4FB6-AE8E-FEB18712554E}" type="sibTrans" cxnId="{5C8BC9B6-647D-448F-AB1B-C6C3508E47D7}">
      <dgm:prSet/>
      <dgm:spPr/>
      <dgm:t>
        <a:bodyPr/>
        <a:lstStyle/>
        <a:p>
          <a:endParaRPr lang="en-US"/>
        </a:p>
      </dgm:t>
    </dgm:pt>
    <dgm:pt modelId="{E3F0B04F-5285-48EA-B63F-22D1833CA0B6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Needed to handle “Closed Date” and “Pending Date” 	columns separately, as there were null values for open tickets</a:t>
          </a:r>
        </a:p>
      </dgm:t>
    </dgm:pt>
    <dgm:pt modelId="{26145CF2-9BD3-45F4-BDC9-DCE13399E3C0}" type="parTrans" cxnId="{5A068107-E847-45BC-A8D6-529565E8A34B}">
      <dgm:prSet/>
      <dgm:spPr/>
      <dgm:t>
        <a:bodyPr/>
        <a:lstStyle/>
        <a:p>
          <a:endParaRPr lang="en-US"/>
        </a:p>
      </dgm:t>
    </dgm:pt>
    <dgm:pt modelId="{396D06AC-3629-4691-AEEE-F4C071499CA1}" type="sibTrans" cxnId="{5A068107-E847-45BC-A8D6-529565E8A34B}">
      <dgm:prSet/>
      <dgm:spPr/>
      <dgm:t>
        <a:bodyPr/>
        <a:lstStyle/>
        <a:p>
          <a:endParaRPr lang="en-US"/>
        </a:p>
      </dgm:t>
    </dgm:pt>
    <dgm:pt modelId="{175107F8-566A-4941-B8E9-62BF3E35121E}">
      <dgm:prSet phldrT="[Text]"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Required dropping some columns and header/tail 	rows in order to read properly into a dataframe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6D85DD-F4DE-41B3-9DCE-203D58351F4D}" type="parTrans" cxnId="{C4D23681-DA3C-4093-91CA-5E97704CA708}">
      <dgm:prSet/>
      <dgm:spPr/>
      <dgm:t>
        <a:bodyPr/>
        <a:lstStyle/>
        <a:p>
          <a:endParaRPr lang="en-US"/>
        </a:p>
      </dgm:t>
    </dgm:pt>
    <dgm:pt modelId="{6230AA11-783B-4198-BD43-F9770629C0BB}" type="sibTrans" cxnId="{C4D23681-DA3C-4093-91CA-5E97704CA708}">
      <dgm:prSet/>
      <dgm:spPr/>
      <dgm:t>
        <a:bodyPr/>
        <a:lstStyle/>
        <a:p>
          <a:endParaRPr lang="en-US"/>
        </a:p>
      </dgm:t>
    </dgm:pt>
    <dgm:pt modelId="{6E6C354B-3CF5-4294-A7FB-FA831754FFFD}" type="pres">
      <dgm:prSet presAssocID="{F5EB2096-705A-45E2-9A5F-DAB9630967AB}" presName="Name0" presStyleCnt="0">
        <dgm:presLayoutVars>
          <dgm:resizeHandles/>
        </dgm:presLayoutVars>
      </dgm:prSet>
      <dgm:spPr/>
    </dgm:pt>
    <dgm:pt modelId="{90543F55-4B87-40D1-BF16-76655D217820}" type="pres">
      <dgm:prSet presAssocID="{877DFA78-D1BD-4C9C-905A-A365B82254E4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C570B-4C9D-475B-AB7D-D1D8C49EA41D}" type="pres">
      <dgm:prSet presAssocID="{F78F7D24-25B6-4A8D-8B8B-24470637814D}" presName="space" presStyleCnt="0"/>
      <dgm:spPr/>
    </dgm:pt>
    <dgm:pt modelId="{C2FD45A9-C1AA-4BF2-A640-D45EDEF465F9}" type="pres">
      <dgm:prSet presAssocID="{AFF4F6E6-1D54-4C16-94CD-9CB4169E577E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769D2-F65A-47D8-BD0A-19D9177A1273}" type="pres">
      <dgm:prSet presAssocID="{6EC31FEE-1D86-4BA7-8459-5D2136C9C511}" presName="space" presStyleCnt="0"/>
      <dgm:spPr/>
    </dgm:pt>
    <dgm:pt modelId="{B6E6CDA7-B67C-423A-8C6C-4F08EB7861A8}" type="pres">
      <dgm:prSet presAssocID="{364C6048-2682-440C-B006-C99887C895E5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E8C13-A3E2-42CE-9AA7-D2C767298C62}" type="pres">
      <dgm:prSet presAssocID="{DB14B118-A9BE-432E-96F3-F4CB650B52F2}" presName="space" presStyleCnt="0"/>
      <dgm:spPr/>
    </dgm:pt>
    <dgm:pt modelId="{B005D207-5955-452E-AF1B-CAF164843439}" type="pres">
      <dgm:prSet presAssocID="{6728ED2E-370C-4694-915C-078ED9A482BD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C5F84-2ABF-45F5-8766-70A2A8E7214B}" type="pres">
      <dgm:prSet presAssocID="{1A39A4A5-9691-4A7A-BD02-D879C6FAB458}" presName="space" presStyleCnt="0"/>
      <dgm:spPr/>
    </dgm:pt>
    <dgm:pt modelId="{F63F840D-21DF-4180-9CA7-52CE4EB4FE03}" type="pres">
      <dgm:prSet presAssocID="{882FBA1A-5B16-4038-9083-10849B764077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105CC-531B-4B60-B3BD-03EEF1CD1626}" type="presOf" srcId="{F6097F48-4919-432C-BBB7-9D9CAE7080DA}" destId="{C2FD45A9-C1AA-4BF2-A640-D45EDEF465F9}" srcOrd="0" destOrd="2" presId="urn:diagrams.loki3.com/VaryingWidthList"/>
    <dgm:cxn modelId="{2D707C77-1805-4AA2-8092-F1F2F24CA216}" type="presOf" srcId="{364C6048-2682-440C-B006-C99887C895E5}" destId="{B6E6CDA7-B67C-423A-8C6C-4F08EB7861A8}" srcOrd="0" destOrd="0" presId="urn:diagrams.loki3.com/VaryingWidthList"/>
    <dgm:cxn modelId="{E9B32DFC-3497-4AD3-B55E-20D31AA50622}" srcId="{F5EB2096-705A-45E2-9A5F-DAB9630967AB}" destId="{6728ED2E-370C-4694-915C-078ED9A482BD}" srcOrd="3" destOrd="0" parTransId="{094569BC-DEB9-4C1B-B41F-658E49960CE0}" sibTransId="{1A39A4A5-9691-4A7A-BD02-D879C6FAB458}"/>
    <dgm:cxn modelId="{7224F5E9-1FE0-4E56-AC61-06F860CE7BAE}" type="presOf" srcId="{E3F0B04F-5285-48EA-B63F-22D1833CA0B6}" destId="{F63F840D-21DF-4180-9CA7-52CE4EB4FE03}" srcOrd="0" destOrd="1" presId="urn:diagrams.loki3.com/VaryingWidthList"/>
    <dgm:cxn modelId="{F3931823-960B-446A-A2ED-22E1647D7B89}" srcId="{F5EB2096-705A-45E2-9A5F-DAB9630967AB}" destId="{882FBA1A-5B16-4038-9083-10849B764077}" srcOrd="4" destOrd="0" parTransId="{7C208B0C-8E7A-4217-A066-53CCD271A5AF}" sibTransId="{02444128-F833-4144-B418-09975A822936}"/>
    <dgm:cxn modelId="{569D92E9-85F9-4D69-A933-CF2453051264}" srcId="{AFF4F6E6-1D54-4C16-94CD-9CB4169E577E}" destId="{DAE0B1FA-E6C9-4F71-A002-DFA9E3137A83}" srcOrd="0" destOrd="0" parTransId="{E0D2D733-87D1-4BD6-97FA-F483A0B7427C}" sibTransId="{17E24B76-FC87-4D66-A3CD-703C78C1998E}"/>
    <dgm:cxn modelId="{1D596EED-0DD5-4F3E-8412-0FA5D7519A43}" type="presOf" srcId="{F5EB2096-705A-45E2-9A5F-DAB9630967AB}" destId="{6E6C354B-3CF5-4294-A7FB-FA831754FFFD}" srcOrd="0" destOrd="0" presId="urn:diagrams.loki3.com/VaryingWidthList"/>
    <dgm:cxn modelId="{D9EBAACC-D263-4523-9054-D25523C7A949}" type="presOf" srcId="{008BEE7B-47C1-4EFA-9D4A-4C9D5FCED2FE}" destId="{C2FD45A9-C1AA-4BF2-A640-D45EDEF465F9}" srcOrd="0" destOrd="3" presId="urn:diagrams.loki3.com/VaryingWidthList"/>
    <dgm:cxn modelId="{6CCAB787-6306-426C-AC7F-E7C91F544A7F}" type="presOf" srcId="{6728ED2E-370C-4694-915C-078ED9A482BD}" destId="{B005D207-5955-452E-AF1B-CAF164843439}" srcOrd="0" destOrd="0" presId="urn:diagrams.loki3.com/VaryingWidthList"/>
    <dgm:cxn modelId="{8A812374-5333-4BEF-BCF6-CD423CBD8CB2}" type="presOf" srcId="{877DFA78-D1BD-4C9C-905A-A365B82254E4}" destId="{90543F55-4B87-40D1-BF16-76655D217820}" srcOrd="0" destOrd="0" presId="urn:diagrams.loki3.com/VaryingWidthList"/>
    <dgm:cxn modelId="{A830E92F-3FAE-4E13-9BBC-C9050AD527BF}" type="presOf" srcId="{DAE0B1FA-E6C9-4F71-A002-DFA9E3137A83}" destId="{C2FD45A9-C1AA-4BF2-A640-D45EDEF465F9}" srcOrd="0" destOrd="1" presId="urn:diagrams.loki3.com/VaryingWidthList"/>
    <dgm:cxn modelId="{C4D23681-DA3C-4093-91CA-5E97704CA708}" srcId="{877DFA78-D1BD-4C9C-905A-A365B82254E4}" destId="{175107F8-566A-4941-B8E9-62BF3E35121E}" srcOrd="0" destOrd="0" parTransId="{D26D85DD-F4DE-41B3-9DCE-203D58351F4D}" sibTransId="{6230AA11-783B-4198-BD43-F9770629C0BB}"/>
    <dgm:cxn modelId="{DEC9CA9A-25B1-4C26-BBE5-3424EC774BB3}" srcId="{F5EB2096-705A-45E2-9A5F-DAB9630967AB}" destId="{877DFA78-D1BD-4C9C-905A-A365B82254E4}" srcOrd="0" destOrd="0" parTransId="{569F440D-3395-496D-BFF5-FF27E025CD46}" sibTransId="{F78F7D24-25B6-4A8D-8B8B-24470637814D}"/>
    <dgm:cxn modelId="{60B1524E-C8C5-4A7E-A14C-9077583A52A4}" srcId="{DAE0B1FA-E6C9-4F71-A002-DFA9E3137A83}" destId="{F6097F48-4919-432C-BBB7-9D9CAE7080DA}" srcOrd="0" destOrd="0" parTransId="{D41DDFA2-C91D-4714-996B-5204A01C89B5}" sibTransId="{B4DA53DC-A2B6-4A1A-851E-50FF8E45E79D}"/>
    <dgm:cxn modelId="{73F3CC80-913A-4498-80C7-BB4C44977901}" srcId="{F5EB2096-705A-45E2-9A5F-DAB9630967AB}" destId="{AFF4F6E6-1D54-4C16-94CD-9CB4169E577E}" srcOrd="1" destOrd="0" parTransId="{F07BE777-AAD8-4BC1-A76F-C569352B6A3E}" sibTransId="{6EC31FEE-1D86-4BA7-8459-5D2136C9C511}"/>
    <dgm:cxn modelId="{5C8BC9B6-647D-448F-AB1B-C6C3508E47D7}" srcId="{6728ED2E-370C-4694-915C-078ED9A482BD}" destId="{6D340B7F-40B0-4C2B-95FA-E15CEC5A3154}" srcOrd="0" destOrd="0" parTransId="{EBA6899C-FE81-4934-B971-C35E2428D3EF}" sibTransId="{612A9E59-47EA-4FB6-AE8E-FEB18712554E}"/>
    <dgm:cxn modelId="{633C03FA-DFC8-4202-BCD0-FD7B56F94450}" type="presOf" srcId="{4A614206-CBC3-4822-9A93-160673DA0F7B}" destId="{B6E6CDA7-B67C-423A-8C6C-4F08EB7861A8}" srcOrd="0" destOrd="1" presId="urn:diagrams.loki3.com/VaryingWidthList"/>
    <dgm:cxn modelId="{42E2E2F1-3730-4E97-BCF8-EB48E9683C2D}" type="presOf" srcId="{175107F8-566A-4941-B8E9-62BF3E35121E}" destId="{90543F55-4B87-40D1-BF16-76655D217820}" srcOrd="0" destOrd="1" presId="urn:diagrams.loki3.com/VaryingWidthList"/>
    <dgm:cxn modelId="{3B49D8B0-50D0-4507-AB06-197F2EA22297}" type="presOf" srcId="{6D340B7F-40B0-4C2B-95FA-E15CEC5A3154}" destId="{B005D207-5955-452E-AF1B-CAF164843439}" srcOrd="0" destOrd="1" presId="urn:diagrams.loki3.com/VaryingWidthList"/>
    <dgm:cxn modelId="{3D90D520-F53F-4CC3-B4CB-16A9C65C01B5}" type="presOf" srcId="{882FBA1A-5B16-4038-9083-10849B764077}" destId="{F63F840D-21DF-4180-9CA7-52CE4EB4FE03}" srcOrd="0" destOrd="0" presId="urn:diagrams.loki3.com/VaryingWidthList"/>
    <dgm:cxn modelId="{FA598FA3-6619-40AF-A5D7-D3237075B446}" type="presOf" srcId="{AFF4F6E6-1D54-4C16-94CD-9CB4169E577E}" destId="{C2FD45A9-C1AA-4BF2-A640-D45EDEF465F9}" srcOrd="0" destOrd="0" presId="urn:diagrams.loki3.com/VaryingWidthList"/>
    <dgm:cxn modelId="{A4F8B1F0-26B2-4992-84F1-2BD537E14339}" srcId="{364C6048-2682-440C-B006-C99887C895E5}" destId="{4A614206-CBC3-4822-9A93-160673DA0F7B}" srcOrd="0" destOrd="0" parTransId="{E81FEFB0-81A2-46DF-BFBF-3BA5327D507C}" sibTransId="{59BC2421-1270-469C-82C8-8EA341118EA6}"/>
    <dgm:cxn modelId="{BEEDC76B-1A78-4C9E-9DF9-B0CEE7F8E430}" srcId="{F6097F48-4919-432C-BBB7-9D9CAE7080DA}" destId="{008BEE7B-47C1-4EFA-9D4A-4C9D5FCED2FE}" srcOrd="0" destOrd="0" parTransId="{20384AF6-F2E9-4343-95B4-D9C114980A0D}" sibTransId="{17293CA6-6A4E-4740-8AD2-258BF7C00AE6}"/>
    <dgm:cxn modelId="{1805A59B-269E-47CB-8C49-A09DB6718C2C}" srcId="{F5EB2096-705A-45E2-9A5F-DAB9630967AB}" destId="{364C6048-2682-440C-B006-C99887C895E5}" srcOrd="2" destOrd="0" parTransId="{B6D93D17-2E50-4153-9B70-452A42F11A13}" sibTransId="{DB14B118-A9BE-432E-96F3-F4CB650B52F2}"/>
    <dgm:cxn modelId="{5A068107-E847-45BC-A8D6-529565E8A34B}" srcId="{882FBA1A-5B16-4038-9083-10849B764077}" destId="{E3F0B04F-5285-48EA-B63F-22D1833CA0B6}" srcOrd="0" destOrd="0" parTransId="{26145CF2-9BD3-45F4-BDC9-DCE13399E3C0}" sibTransId="{396D06AC-3629-4691-AEEE-F4C071499CA1}"/>
    <dgm:cxn modelId="{568FF6C6-E475-4ADC-9762-AD22C629CCBF}" type="presParOf" srcId="{6E6C354B-3CF5-4294-A7FB-FA831754FFFD}" destId="{90543F55-4B87-40D1-BF16-76655D217820}" srcOrd="0" destOrd="0" presId="urn:diagrams.loki3.com/VaryingWidthList"/>
    <dgm:cxn modelId="{EC293956-A9D9-4FA7-9977-8D72D5094250}" type="presParOf" srcId="{6E6C354B-3CF5-4294-A7FB-FA831754FFFD}" destId="{D76C570B-4C9D-475B-AB7D-D1D8C49EA41D}" srcOrd="1" destOrd="0" presId="urn:diagrams.loki3.com/VaryingWidthList"/>
    <dgm:cxn modelId="{69186244-8CFD-4854-82B2-C41DC500828B}" type="presParOf" srcId="{6E6C354B-3CF5-4294-A7FB-FA831754FFFD}" destId="{C2FD45A9-C1AA-4BF2-A640-D45EDEF465F9}" srcOrd="2" destOrd="0" presId="urn:diagrams.loki3.com/VaryingWidthList"/>
    <dgm:cxn modelId="{74E7E35F-69CC-4271-83DC-8C09CB9DAFB1}" type="presParOf" srcId="{6E6C354B-3CF5-4294-A7FB-FA831754FFFD}" destId="{ACF769D2-F65A-47D8-BD0A-19D9177A1273}" srcOrd="3" destOrd="0" presId="urn:diagrams.loki3.com/VaryingWidthList"/>
    <dgm:cxn modelId="{54F88454-4DEE-4102-AB1F-5D7C8E1F7205}" type="presParOf" srcId="{6E6C354B-3CF5-4294-A7FB-FA831754FFFD}" destId="{B6E6CDA7-B67C-423A-8C6C-4F08EB7861A8}" srcOrd="4" destOrd="0" presId="urn:diagrams.loki3.com/VaryingWidthList"/>
    <dgm:cxn modelId="{E1994A4C-D454-4914-ADED-9B67E22AECF6}" type="presParOf" srcId="{6E6C354B-3CF5-4294-A7FB-FA831754FFFD}" destId="{252E8C13-A3E2-42CE-9AA7-D2C767298C62}" srcOrd="5" destOrd="0" presId="urn:diagrams.loki3.com/VaryingWidthList"/>
    <dgm:cxn modelId="{E8938394-90A7-4C79-A874-E221C96635B2}" type="presParOf" srcId="{6E6C354B-3CF5-4294-A7FB-FA831754FFFD}" destId="{B005D207-5955-452E-AF1B-CAF164843439}" srcOrd="6" destOrd="0" presId="urn:diagrams.loki3.com/VaryingWidthList"/>
    <dgm:cxn modelId="{7B3D2084-A615-4B44-B432-09B05862B9D5}" type="presParOf" srcId="{6E6C354B-3CF5-4294-A7FB-FA831754FFFD}" destId="{68FC5F84-2ABF-45F5-8766-70A2A8E7214B}" srcOrd="7" destOrd="0" presId="urn:diagrams.loki3.com/VaryingWidthList"/>
    <dgm:cxn modelId="{D8EA0B47-2563-45D9-8AB9-ED9D0EE76151}" type="presParOf" srcId="{6E6C354B-3CF5-4294-A7FB-FA831754FFFD}" destId="{F63F840D-21DF-4180-9CA7-52CE4EB4FE03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8428D65B-9190-45C9-917A-50F80F8CE00C}" type="presOf" srcId="{5BFB1F5C-0195-4D12-AC7F-7D0F13AB45A9}" destId="{47A89457-DA1C-4F78-8F64-28816BF7DAE1}" srcOrd="0" destOrd="2" presId="urn:microsoft.com/office/officeart/2005/8/layout/chevron2"/>
    <dgm:cxn modelId="{29388EE7-2764-4870-8B78-C1959B601368}" type="presOf" srcId="{A8590F85-45F8-4430-A03C-AB3547368CE0}" destId="{47A89457-DA1C-4F78-8F64-28816BF7DAE1}" srcOrd="0" destOrd="4" presId="urn:microsoft.com/office/officeart/2005/8/layout/chevron2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CB8D4848-AA1B-4C11-B040-41CB969C7613}" type="presOf" srcId="{E3DA7BEE-2C35-4F3E-8E05-871A49491588}" destId="{77EE981F-8F4D-4BBD-B583-22152793146F}" srcOrd="0" destOrd="0" presId="urn:microsoft.com/office/officeart/2005/8/layout/chevron2"/>
    <dgm:cxn modelId="{BF744CAC-2EED-491A-97A0-DFCCEF11CD69}" type="presOf" srcId="{A1532DBC-1DE4-4BA7-9500-7238ED9DCCA1}" destId="{47A89457-DA1C-4F78-8F64-28816BF7DAE1}" srcOrd="0" destOrd="3" presId="urn:microsoft.com/office/officeart/2005/8/layout/chevron2"/>
    <dgm:cxn modelId="{B34A53AC-1A6D-43BC-9BC3-5126424CB2FE}" srcId="{E3DA7BEE-2C35-4F3E-8E05-871A49491588}" destId="{72FDB42F-81A8-4E5F-9F58-DAB43D2F5404}" srcOrd="0" destOrd="0" parTransId="{55307710-F02E-492B-BD7A-B50E7E5E3931}" sibTransId="{09D25EFF-2BC3-4A21-A4F9-3502567EDD63}"/>
    <dgm:cxn modelId="{2DA81EA9-9665-485A-849D-F36A47EC3A65}" type="presOf" srcId="{2C181B28-E260-43AA-B4D8-026099253955}" destId="{47A89457-DA1C-4F78-8F64-28816BF7DAE1}" srcOrd="0" destOrd="1" presId="urn:microsoft.com/office/officeart/2005/8/layout/chevron2"/>
    <dgm:cxn modelId="{0BB81040-A75F-4655-9EB9-CD9521B3C4E5}" type="presOf" srcId="{1B88AE11-C474-4961-92E6-5DB394FD2FEA}" destId="{47A89457-DA1C-4F78-8F64-28816BF7DAE1}" srcOrd="0" destOrd="0" presId="urn:microsoft.com/office/officeart/2005/8/layout/chevron2"/>
    <dgm:cxn modelId="{805F4D17-99B3-4DB9-8E64-7767038B344B}" type="presOf" srcId="{72FDB42F-81A8-4E5F-9F58-DAB43D2F5404}" destId="{75F2180C-942B-4356-8665-6A6D7B11C349}" srcOrd="0" destOrd="0" presId="urn:microsoft.com/office/officeart/2005/8/layout/chevron2"/>
    <dgm:cxn modelId="{76D64CBB-3E53-4C42-BB71-44562743E293}" type="presParOf" srcId="{77EE981F-8F4D-4BBD-B583-22152793146F}" destId="{5279F443-C30E-4E37-A6FC-EB0350484DD8}" srcOrd="0" destOrd="0" presId="urn:microsoft.com/office/officeart/2005/8/layout/chevron2"/>
    <dgm:cxn modelId="{83D353E4-C07B-4421-86BD-6AEB088F11E5}" type="presParOf" srcId="{5279F443-C30E-4E37-A6FC-EB0350484DD8}" destId="{75F2180C-942B-4356-8665-6A6D7B11C349}" srcOrd="0" destOrd="0" presId="urn:microsoft.com/office/officeart/2005/8/layout/chevron2"/>
    <dgm:cxn modelId="{A8A1310A-EFDB-4D38-88FF-BEB299CBDA57}" type="presParOf" srcId="{5279F443-C30E-4E37-A6FC-EB0350484DD8}" destId="{47A89457-DA1C-4F78-8F64-28816BF7DA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4E9F49-70F7-4929-BEF0-1F2CF8CEDF52}" type="doc">
      <dgm:prSet loTypeId="urn:microsoft.com/office/officeart/2005/8/layout/chevron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2E571D-71A3-4111-9D7F-60226475AB59}">
      <dgm:prSet phldrT="[Text]"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365B2DC9-E988-4ADE-8C5C-3EEEEECBDFE2}" type="parTrans" cxnId="{103B2D93-6789-4C4C-BFCC-1DB6CA42BD49}">
      <dgm:prSet/>
      <dgm:spPr/>
      <dgm:t>
        <a:bodyPr/>
        <a:lstStyle/>
        <a:p>
          <a:endParaRPr lang="en-US"/>
        </a:p>
      </dgm:t>
    </dgm:pt>
    <dgm:pt modelId="{1CD3BEA9-97FC-40D0-9105-C8B7F0E91EA0}" type="sibTrans" cxnId="{103B2D93-6789-4C4C-BFCC-1DB6CA42BD49}">
      <dgm:prSet/>
      <dgm:spPr/>
      <dgm:t>
        <a:bodyPr/>
        <a:lstStyle/>
        <a:p>
          <a:endParaRPr lang="en-US"/>
        </a:p>
      </dgm:t>
    </dgm:pt>
    <dgm:pt modelId="{5DED67A1-2D5C-416E-9ACF-8762983E1AC8}">
      <dgm:prSet phldrT="[Text]"/>
      <dgm:spPr/>
      <dgm:t>
        <a:bodyPr/>
        <a:lstStyle/>
        <a:p>
          <a:r>
            <a:rPr lang="en-US" dirty="0"/>
            <a:t># Run some analysis for bigger data set period</a:t>
          </a:r>
        </a:p>
      </dgm:t>
    </dgm:pt>
    <dgm:pt modelId="{D3C5DE5C-3B53-4638-8A06-43D28ADE8898}" type="parTrans" cxnId="{BC94D034-B97C-49C5-9E46-75732A972465}">
      <dgm:prSet/>
      <dgm:spPr/>
      <dgm:t>
        <a:bodyPr/>
        <a:lstStyle/>
        <a:p>
          <a:endParaRPr lang="en-US"/>
        </a:p>
      </dgm:t>
    </dgm:pt>
    <dgm:pt modelId="{15E17B74-3198-4EF3-84E6-3517563B4730}" type="sibTrans" cxnId="{BC94D034-B97C-49C5-9E46-75732A972465}">
      <dgm:prSet/>
      <dgm:spPr/>
      <dgm:t>
        <a:bodyPr/>
        <a:lstStyle/>
        <a:p>
          <a:endParaRPr lang="en-US"/>
        </a:p>
      </dgm:t>
    </dgm:pt>
    <dgm:pt modelId="{9B41025E-2B7D-4C09-BF27-77489C8B8776}">
      <dgm:prSet/>
      <dgm:spPr/>
      <dgm:t>
        <a:bodyPr/>
        <a:lstStyle/>
        <a:p>
          <a:r>
            <a:rPr lang="en-US" dirty="0"/>
            <a:t># Split analysis for each of location</a:t>
          </a:r>
        </a:p>
      </dgm:t>
    </dgm:pt>
    <dgm:pt modelId="{F25CE02B-4BD9-4D68-AFBB-FAB84DBEBE86}" type="parTrans" cxnId="{20B44391-2AE9-40CA-87F3-E4E38E3F704F}">
      <dgm:prSet/>
      <dgm:spPr/>
      <dgm:t>
        <a:bodyPr/>
        <a:lstStyle/>
        <a:p>
          <a:endParaRPr lang="en-US"/>
        </a:p>
      </dgm:t>
    </dgm:pt>
    <dgm:pt modelId="{2ACCDA94-34E1-43EA-98DA-3DAFAF861DCA}" type="sibTrans" cxnId="{20B44391-2AE9-40CA-87F3-E4E38E3F704F}">
      <dgm:prSet/>
      <dgm:spPr/>
      <dgm:t>
        <a:bodyPr/>
        <a:lstStyle/>
        <a:p>
          <a:endParaRPr lang="en-US"/>
        </a:p>
      </dgm:t>
    </dgm:pt>
    <dgm:pt modelId="{6DFF1B4B-5F77-4F26-A8E4-56F5BAD01DF0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2E6112D9-9B23-4C37-BFE6-77006B15E652}" type="parTrans" cxnId="{3617C020-80AA-47EB-927E-3B83651F07AC}">
      <dgm:prSet/>
      <dgm:spPr/>
      <dgm:t>
        <a:bodyPr/>
        <a:lstStyle/>
        <a:p>
          <a:endParaRPr lang="en-US"/>
        </a:p>
      </dgm:t>
    </dgm:pt>
    <dgm:pt modelId="{B59C880D-5810-4253-8833-350A155C1C4D}" type="sibTrans" cxnId="{3617C020-80AA-47EB-927E-3B83651F07AC}">
      <dgm:prSet/>
      <dgm:spPr/>
      <dgm:t>
        <a:bodyPr/>
        <a:lstStyle/>
        <a:p>
          <a:endParaRPr lang="en-US"/>
        </a:p>
      </dgm:t>
    </dgm:pt>
    <dgm:pt modelId="{27CBE004-312D-48BB-8533-F5D34724ECF7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088D91A6-2CD9-4681-AD13-AE57DDBC725D}" type="parTrans" cxnId="{A3F48B48-FC2B-44C8-915C-1163A15A8C50}">
      <dgm:prSet/>
      <dgm:spPr/>
      <dgm:t>
        <a:bodyPr/>
        <a:lstStyle/>
        <a:p>
          <a:endParaRPr lang="en-US"/>
        </a:p>
      </dgm:t>
    </dgm:pt>
    <dgm:pt modelId="{272E784B-94FB-4CF4-93E1-6A521847A378}" type="sibTrans" cxnId="{A3F48B48-FC2B-44C8-915C-1163A15A8C50}">
      <dgm:prSet/>
      <dgm:spPr/>
      <dgm:t>
        <a:bodyPr/>
        <a:lstStyle/>
        <a:p>
          <a:endParaRPr lang="en-US"/>
        </a:p>
      </dgm:t>
    </dgm:pt>
    <dgm:pt modelId="{7C3B9EA2-2069-4A42-99F3-7AAF254E4C8B}">
      <dgm:prSet/>
      <dgm:spPr/>
      <dgm:t>
        <a:bodyPr/>
        <a:lstStyle/>
        <a:p>
          <a:r>
            <a:rPr lang="en-US" dirty="0"/>
            <a:t># Service type by time of year / seasonality</a:t>
          </a:r>
        </a:p>
      </dgm:t>
    </dgm:pt>
    <dgm:pt modelId="{E63F4CC5-844F-4153-9212-4D8E3ED7EE2F}" type="parTrans" cxnId="{AEE76A60-EDC9-419C-8ACE-5DEEC9597233}">
      <dgm:prSet/>
      <dgm:spPr/>
      <dgm:t>
        <a:bodyPr/>
        <a:lstStyle/>
        <a:p>
          <a:endParaRPr lang="en-US"/>
        </a:p>
      </dgm:t>
    </dgm:pt>
    <dgm:pt modelId="{9ACDA12B-F85D-45BE-BBD9-A033C37ED2ED}" type="sibTrans" cxnId="{AEE76A60-EDC9-419C-8ACE-5DEEC9597233}">
      <dgm:prSet/>
      <dgm:spPr/>
      <dgm:t>
        <a:bodyPr/>
        <a:lstStyle/>
        <a:p>
          <a:endParaRPr lang="en-US"/>
        </a:p>
      </dgm:t>
    </dgm:pt>
    <dgm:pt modelId="{8EB1988D-CE7A-4CA9-A1C1-D9EF4B662E09}">
      <dgm:prSet/>
      <dgm:spPr/>
      <dgm:t>
        <a:bodyPr/>
        <a:lstStyle/>
        <a:p>
          <a:r>
            <a:rPr lang="en-US" dirty="0"/>
            <a:t># Inquiries that took place during the weekend</a:t>
          </a:r>
        </a:p>
      </dgm:t>
    </dgm:pt>
    <dgm:pt modelId="{CF273A24-DA54-43C7-9E77-3C2442D26339}" type="parTrans" cxnId="{1584A691-FFF8-4575-84D0-033284E5E2B9}">
      <dgm:prSet/>
      <dgm:spPr/>
      <dgm:t>
        <a:bodyPr/>
        <a:lstStyle/>
        <a:p>
          <a:endParaRPr lang="en-US"/>
        </a:p>
      </dgm:t>
    </dgm:pt>
    <dgm:pt modelId="{09279870-DF24-4BB0-9B8C-D2C4FAB66EB9}" type="sibTrans" cxnId="{1584A691-FFF8-4575-84D0-033284E5E2B9}">
      <dgm:prSet/>
      <dgm:spPr/>
      <dgm:t>
        <a:bodyPr/>
        <a:lstStyle/>
        <a:p>
          <a:endParaRPr lang="en-US"/>
        </a:p>
      </dgm:t>
    </dgm:pt>
    <dgm:pt modelId="{A9F78D10-E863-42D9-BEC6-BF57ED3C4369}">
      <dgm:prSet/>
      <dgm:spPr/>
      <dgm:t>
        <a:bodyPr/>
        <a:lstStyle/>
        <a:p>
          <a:r>
            <a:rPr lang="en-US" dirty="0"/>
            <a:t># Pending tickets</a:t>
          </a:r>
        </a:p>
      </dgm:t>
    </dgm:pt>
    <dgm:pt modelId="{9A35C97E-A5E5-498C-8C0D-5765773AC769}" type="parTrans" cxnId="{58627695-9F49-4285-9A1D-5F59FB87745C}">
      <dgm:prSet/>
      <dgm:spPr/>
      <dgm:t>
        <a:bodyPr/>
        <a:lstStyle/>
        <a:p>
          <a:endParaRPr lang="en-US"/>
        </a:p>
      </dgm:t>
    </dgm:pt>
    <dgm:pt modelId="{FF040D84-69F2-4837-AA7F-2B52CE140421}" type="sibTrans" cxnId="{58627695-9F49-4285-9A1D-5F59FB87745C}">
      <dgm:prSet/>
      <dgm:spPr/>
      <dgm:t>
        <a:bodyPr/>
        <a:lstStyle/>
        <a:p>
          <a:endParaRPr lang="en-US"/>
        </a:p>
      </dgm:t>
    </dgm:pt>
    <dgm:pt modelId="{08263EAC-9F3A-4705-A8C5-C4660889B0A9}">
      <dgm:prSet/>
      <dgm:spPr/>
      <dgm:t>
        <a:bodyPr/>
        <a:lstStyle/>
        <a:p>
          <a:r>
            <a:rPr lang="en-US" dirty="0"/>
            <a:t># Correlations between service spikes and other major company events</a:t>
          </a:r>
        </a:p>
      </dgm:t>
    </dgm:pt>
    <dgm:pt modelId="{583A7D91-4667-403A-9717-C19797BBBFCE}" type="parTrans" cxnId="{D74E1A5E-59F1-4E78-A8CE-91F3A5CC1146}">
      <dgm:prSet/>
      <dgm:spPr/>
      <dgm:t>
        <a:bodyPr/>
        <a:lstStyle/>
        <a:p>
          <a:endParaRPr lang="en-US"/>
        </a:p>
      </dgm:t>
    </dgm:pt>
    <dgm:pt modelId="{666425F1-78CF-430D-A5D5-D6BE0904DC7A}" type="sibTrans" cxnId="{D74E1A5E-59F1-4E78-A8CE-91F3A5CC1146}">
      <dgm:prSet/>
      <dgm:spPr/>
      <dgm:t>
        <a:bodyPr/>
        <a:lstStyle/>
        <a:p>
          <a:endParaRPr lang="en-US"/>
        </a:p>
      </dgm:t>
    </dgm:pt>
    <dgm:pt modelId="{7E42C430-29DB-4BDD-A89C-F866C3C47CCC}">
      <dgm:prSet/>
      <dgm:spPr/>
      <dgm:t>
        <a:bodyPr/>
        <a:lstStyle/>
        <a:p>
          <a:r>
            <a:rPr lang="en-US" dirty="0"/>
            <a:t>Company intranet portal articles</a:t>
          </a:r>
        </a:p>
      </dgm:t>
    </dgm:pt>
    <dgm:pt modelId="{50AB3240-DAC9-4C86-A1CA-2C476790AB2A}" type="parTrans" cxnId="{FB34BF48-6BAF-4106-80A7-4B4593A27F64}">
      <dgm:prSet/>
      <dgm:spPr/>
      <dgm:t>
        <a:bodyPr/>
        <a:lstStyle/>
        <a:p>
          <a:endParaRPr lang="en-US"/>
        </a:p>
      </dgm:t>
    </dgm:pt>
    <dgm:pt modelId="{420BC2E9-5A61-4806-B79F-F9C3F6F477E2}" type="sibTrans" cxnId="{FB34BF48-6BAF-4106-80A7-4B4593A27F64}">
      <dgm:prSet/>
      <dgm:spPr/>
      <dgm:t>
        <a:bodyPr/>
        <a:lstStyle/>
        <a:p>
          <a:endParaRPr lang="en-US"/>
        </a:p>
      </dgm:t>
    </dgm:pt>
    <dgm:pt modelId="{219C437C-AF69-48F4-8C11-EB9BA987C2F2}">
      <dgm:prSet/>
      <dgm:spPr/>
      <dgm:t>
        <a:bodyPr/>
        <a:lstStyle/>
        <a:p>
          <a:r>
            <a:rPr lang="en-US" dirty="0"/>
            <a:t>Earnings Reports</a:t>
          </a:r>
        </a:p>
      </dgm:t>
    </dgm:pt>
    <dgm:pt modelId="{A6BF6426-A3CD-4658-9CB1-8A392F58B4E2}" type="parTrans" cxnId="{C2FF61C3-B46A-4A40-8B48-4A2A9993D6EA}">
      <dgm:prSet/>
      <dgm:spPr/>
      <dgm:t>
        <a:bodyPr/>
        <a:lstStyle/>
        <a:p>
          <a:endParaRPr lang="en-US"/>
        </a:p>
      </dgm:t>
    </dgm:pt>
    <dgm:pt modelId="{0B0FFFFA-8A27-4B63-B714-BE17EEB020AA}" type="sibTrans" cxnId="{C2FF61C3-B46A-4A40-8B48-4A2A9993D6EA}">
      <dgm:prSet/>
      <dgm:spPr/>
      <dgm:t>
        <a:bodyPr/>
        <a:lstStyle/>
        <a:p>
          <a:endParaRPr lang="en-US"/>
        </a:p>
      </dgm:t>
    </dgm:pt>
    <dgm:pt modelId="{A21A87CD-5D23-4445-9F00-99CA504FFC28}">
      <dgm:prSet/>
      <dgm:spPr/>
      <dgm:t>
        <a:bodyPr/>
        <a:lstStyle/>
        <a:p>
          <a:r>
            <a:rPr lang="en-US" dirty="0"/>
            <a:t>Mentions in the news</a:t>
          </a:r>
        </a:p>
      </dgm:t>
    </dgm:pt>
    <dgm:pt modelId="{EA8A640F-8068-4570-BA8D-6CEA9DE6DBF9}" type="parTrans" cxnId="{1AC2FC33-ED9F-4BC8-834B-D156C82A3AE7}">
      <dgm:prSet/>
      <dgm:spPr/>
      <dgm:t>
        <a:bodyPr/>
        <a:lstStyle/>
        <a:p>
          <a:endParaRPr lang="en-US"/>
        </a:p>
      </dgm:t>
    </dgm:pt>
    <dgm:pt modelId="{1E7DCC7E-9292-4611-BBD5-89C4940C0CD7}" type="sibTrans" cxnId="{1AC2FC33-ED9F-4BC8-834B-D156C82A3AE7}">
      <dgm:prSet/>
      <dgm:spPr/>
      <dgm:t>
        <a:bodyPr/>
        <a:lstStyle/>
        <a:p>
          <a:endParaRPr lang="en-US"/>
        </a:p>
      </dgm:t>
    </dgm:pt>
    <dgm:pt modelId="{3FBB39C6-80F3-4149-90F6-C3A49110F424}" type="pres">
      <dgm:prSet presAssocID="{9E4E9F49-70F7-4929-BEF0-1F2CF8CEDF5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ECB48-2EF9-4C65-848D-6E36FEF986F0}" type="pres">
      <dgm:prSet presAssocID="{722E571D-71A3-4111-9D7F-60226475AB59}" presName="composite" presStyleCnt="0"/>
      <dgm:spPr/>
    </dgm:pt>
    <dgm:pt modelId="{077810E1-9F01-4691-8073-42C20E29A05F}" type="pres">
      <dgm:prSet presAssocID="{722E571D-71A3-4111-9D7F-60226475AB59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EDFD0-286B-4BAB-A5D6-7C908C4EB87E}" type="pres">
      <dgm:prSet presAssocID="{722E571D-71A3-4111-9D7F-60226475AB59}" presName="descendantText" presStyleLbl="alignAcc1" presStyleIdx="0" presStyleCnt="1" custScaleX="79255" custScaleY="186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C922C-BD9C-4484-B750-53BF7E8905C2}" type="presOf" srcId="{5DED67A1-2D5C-416E-9ACF-8762983E1AC8}" destId="{D63EDFD0-286B-4BAB-A5D6-7C908C4EB87E}" srcOrd="0" destOrd="0" presId="urn:microsoft.com/office/officeart/2005/8/layout/chevron2"/>
    <dgm:cxn modelId="{1584A691-FFF8-4575-84D0-033284E5E2B9}" srcId="{722E571D-71A3-4111-9D7F-60226475AB59}" destId="{8EB1988D-CE7A-4CA9-A1C1-D9EF4B662E09}" srcOrd="3" destOrd="0" parTransId="{CF273A24-DA54-43C7-9E77-3C2442D26339}" sibTransId="{09279870-DF24-4BB0-9B8C-D2C4FAB66EB9}"/>
    <dgm:cxn modelId="{20B44391-2AE9-40CA-87F3-E4E38E3F704F}" srcId="{722E571D-71A3-4111-9D7F-60226475AB59}" destId="{9B41025E-2B7D-4C09-BF27-77489C8B8776}" srcOrd="1" destOrd="0" parTransId="{F25CE02B-4BD9-4D68-AFBB-FAB84DBEBE86}" sibTransId="{2ACCDA94-34E1-43EA-98DA-3DAFAF861DCA}"/>
    <dgm:cxn modelId="{C7827742-5C22-412E-A8C2-E0615FCDFE74}" type="presOf" srcId="{6DFF1B4B-5F77-4F26-A8E4-56F5BAD01DF0}" destId="{D63EDFD0-286B-4BAB-A5D6-7C908C4EB87E}" srcOrd="0" destOrd="2" presId="urn:microsoft.com/office/officeart/2005/8/layout/chevron2"/>
    <dgm:cxn modelId="{F378ED87-82D4-4001-A523-33D5DEFF82E3}" type="presOf" srcId="{722E571D-71A3-4111-9D7F-60226475AB59}" destId="{077810E1-9F01-4691-8073-42C20E29A05F}" srcOrd="0" destOrd="0" presId="urn:microsoft.com/office/officeart/2005/8/layout/chevron2"/>
    <dgm:cxn modelId="{2848A976-AC4D-4B56-9B16-2B75F78241AB}" type="presOf" srcId="{A9F78D10-E863-42D9-BEC6-BF57ED3C4369}" destId="{D63EDFD0-286B-4BAB-A5D6-7C908C4EB87E}" srcOrd="0" destOrd="6" presId="urn:microsoft.com/office/officeart/2005/8/layout/chevron2"/>
    <dgm:cxn modelId="{D74E1A5E-59F1-4E78-A8CE-91F3A5CC1146}" srcId="{722E571D-71A3-4111-9D7F-60226475AB59}" destId="{08263EAC-9F3A-4705-A8C5-C4660889B0A9}" srcOrd="5" destOrd="0" parTransId="{583A7D91-4667-403A-9717-C19797BBBFCE}" sibTransId="{666425F1-78CF-430D-A5D5-D6BE0904DC7A}"/>
    <dgm:cxn modelId="{BC94D034-B97C-49C5-9E46-75732A972465}" srcId="{722E571D-71A3-4111-9D7F-60226475AB59}" destId="{5DED67A1-2D5C-416E-9ACF-8762983E1AC8}" srcOrd="0" destOrd="0" parTransId="{D3C5DE5C-3B53-4638-8A06-43D28ADE8898}" sibTransId="{15E17B74-3198-4EF3-84E6-3517563B4730}"/>
    <dgm:cxn modelId="{7AD8CE99-3723-46AE-AEC9-729E2E22E275}" type="presOf" srcId="{9B41025E-2B7D-4C09-BF27-77489C8B8776}" destId="{D63EDFD0-286B-4BAB-A5D6-7C908C4EB87E}" srcOrd="0" destOrd="1" presId="urn:microsoft.com/office/officeart/2005/8/layout/chevron2"/>
    <dgm:cxn modelId="{AEE76A60-EDC9-419C-8ACE-5DEEC9597233}" srcId="{722E571D-71A3-4111-9D7F-60226475AB59}" destId="{7C3B9EA2-2069-4A42-99F3-7AAF254E4C8B}" srcOrd="2" destOrd="0" parTransId="{E63F4CC5-844F-4153-9212-4D8E3ED7EE2F}" sibTransId="{9ACDA12B-F85D-45BE-BBD9-A033C37ED2ED}"/>
    <dgm:cxn modelId="{B58EE369-50FC-438A-B3A1-72356CEE0CD6}" type="presOf" srcId="{219C437C-AF69-48F4-8C11-EB9BA987C2F2}" destId="{D63EDFD0-286B-4BAB-A5D6-7C908C4EB87E}" srcOrd="0" destOrd="9" presId="urn:microsoft.com/office/officeart/2005/8/layout/chevron2"/>
    <dgm:cxn modelId="{394FA86D-95BD-47AA-9474-FBEAF2764C41}" type="presOf" srcId="{8EB1988D-CE7A-4CA9-A1C1-D9EF4B662E09}" destId="{D63EDFD0-286B-4BAB-A5D6-7C908C4EB87E}" srcOrd="0" destOrd="5" presId="urn:microsoft.com/office/officeart/2005/8/layout/chevron2"/>
    <dgm:cxn modelId="{FF7FF79A-1E64-4954-B1BC-6C7292F6C2E2}" type="presOf" srcId="{A21A87CD-5D23-4445-9F00-99CA504FFC28}" destId="{D63EDFD0-286B-4BAB-A5D6-7C908C4EB87E}" srcOrd="0" destOrd="10" presId="urn:microsoft.com/office/officeart/2005/8/layout/chevron2"/>
    <dgm:cxn modelId="{B3B3A0F2-E8E1-48AF-9A47-DEF09DC3F5FF}" type="presOf" srcId="{08263EAC-9F3A-4705-A8C5-C4660889B0A9}" destId="{D63EDFD0-286B-4BAB-A5D6-7C908C4EB87E}" srcOrd="0" destOrd="7" presId="urn:microsoft.com/office/officeart/2005/8/layout/chevron2"/>
    <dgm:cxn modelId="{A3F48B48-FC2B-44C8-915C-1163A15A8C50}" srcId="{9B41025E-2B7D-4C09-BF27-77489C8B8776}" destId="{27CBE004-312D-48BB-8533-F5D34724ECF7}" srcOrd="1" destOrd="0" parTransId="{088D91A6-2CD9-4681-AD13-AE57DDBC725D}" sibTransId="{272E784B-94FB-4CF4-93E1-6A521847A378}"/>
    <dgm:cxn modelId="{C2FF61C3-B46A-4A40-8B48-4A2A9993D6EA}" srcId="{08263EAC-9F3A-4705-A8C5-C4660889B0A9}" destId="{219C437C-AF69-48F4-8C11-EB9BA987C2F2}" srcOrd="1" destOrd="0" parTransId="{A6BF6426-A3CD-4658-9CB1-8A392F58B4E2}" sibTransId="{0B0FFFFA-8A27-4B63-B714-BE17EEB020AA}"/>
    <dgm:cxn modelId="{1AC2FC33-ED9F-4BC8-834B-D156C82A3AE7}" srcId="{08263EAC-9F3A-4705-A8C5-C4660889B0A9}" destId="{A21A87CD-5D23-4445-9F00-99CA504FFC28}" srcOrd="2" destOrd="0" parTransId="{EA8A640F-8068-4570-BA8D-6CEA9DE6DBF9}" sibTransId="{1E7DCC7E-9292-4611-BBD5-89C4940C0CD7}"/>
    <dgm:cxn modelId="{1ABFF154-427A-4C02-9097-1417E52810B4}" type="presOf" srcId="{27CBE004-312D-48BB-8533-F5D34724ECF7}" destId="{D63EDFD0-286B-4BAB-A5D6-7C908C4EB87E}" srcOrd="0" destOrd="3" presId="urn:microsoft.com/office/officeart/2005/8/layout/chevron2"/>
    <dgm:cxn modelId="{58627695-9F49-4285-9A1D-5F59FB87745C}" srcId="{722E571D-71A3-4111-9D7F-60226475AB59}" destId="{A9F78D10-E863-42D9-BEC6-BF57ED3C4369}" srcOrd="4" destOrd="0" parTransId="{9A35C97E-A5E5-498C-8C0D-5765773AC769}" sibTransId="{FF040D84-69F2-4837-AA7F-2B52CE140421}"/>
    <dgm:cxn modelId="{DF70E5C2-FB18-4AD9-8BEA-BB0D800322FC}" type="presOf" srcId="{9E4E9F49-70F7-4929-BEF0-1F2CF8CEDF52}" destId="{3FBB39C6-80F3-4149-90F6-C3A49110F424}" srcOrd="0" destOrd="0" presId="urn:microsoft.com/office/officeart/2005/8/layout/chevron2"/>
    <dgm:cxn modelId="{103B2D93-6789-4C4C-BFCC-1DB6CA42BD49}" srcId="{9E4E9F49-70F7-4929-BEF0-1F2CF8CEDF52}" destId="{722E571D-71A3-4111-9D7F-60226475AB59}" srcOrd="0" destOrd="0" parTransId="{365B2DC9-E988-4ADE-8C5C-3EEEEECBDFE2}" sibTransId="{1CD3BEA9-97FC-40D0-9105-C8B7F0E91EA0}"/>
    <dgm:cxn modelId="{3617C020-80AA-47EB-927E-3B83651F07AC}" srcId="{9B41025E-2B7D-4C09-BF27-77489C8B8776}" destId="{6DFF1B4B-5F77-4F26-A8E4-56F5BAD01DF0}" srcOrd="0" destOrd="0" parTransId="{2E6112D9-9B23-4C37-BFE6-77006B15E652}" sibTransId="{B59C880D-5810-4253-8833-350A155C1C4D}"/>
    <dgm:cxn modelId="{1BAF18F9-0D95-4DB7-A0A7-3CB47BDE8B78}" type="presOf" srcId="{7E42C430-29DB-4BDD-A89C-F866C3C47CCC}" destId="{D63EDFD0-286B-4BAB-A5D6-7C908C4EB87E}" srcOrd="0" destOrd="8" presId="urn:microsoft.com/office/officeart/2005/8/layout/chevron2"/>
    <dgm:cxn modelId="{FB34BF48-6BAF-4106-80A7-4B4593A27F64}" srcId="{08263EAC-9F3A-4705-A8C5-C4660889B0A9}" destId="{7E42C430-29DB-4BDD-A89C-F866C3C47CCC}" srcOrd="0" destOrd="0" parTransId="{50AB3240-DAC9-4C86-A1CA-2C476790AB2A}" sibTransId="{420BC2E9-5A61-4806-B79F-F9C3F6F477E2}"/>
    <dgm:cxn modelId="{07A0DAED-7392-4649-9D15-F1F75B98A1C3}" type="presOf" srcId="{7C3B9EA2-2069-4A42-99F3-7AAF254E4C8B}" destId="{D63EDFD0-286B-4BAB-A5D6-7C908C4EB87E}" srcOrd="0" destOrd="4" presId="urn:microsoft.com/office/officeart/2005/8/layout/chevron2"/>
    <dgm:cxn modelId="{6DE596EF-522D-4C43-948B-E3DA528B3707}" type="presParOf" srcId="{3FBB39C6-80F3-4149-90F6-C3A49110F424}" destId="{F6AECB48-2EF9-4C65-848D-6E36FEF986F0}" srcOrd="0" destOrd="0" presId="urn:microsoft.com/office/officeart/2005/8/layout/chevron2"/>
    <dgm:cxn modelId="{EA9DECD4-2B48-4ED1-9BDF-8FAF478DF71C}" type="presParOf" srcId="{F6AECB48-2EF9-4C65-848D-6E36FEF986F0}" destId="{077810E1-9F01-4691-8073-42C20E29A05F}" srcOrd="0" destOrd="0" presId="urn:microsoft.com/office/officeart/2005/8/layout/chevron2"/>
    <dgm:cxn modelId="{F12C080E-6A41-40BD-A7A8-40703233C851}" type="presParOf" srcId="{F6AECB48-2EF9-4C65-848D-6E36FEF986F0}" destId="{D63EDFD0-286B-4BAB-A5D6-7C908C4EB87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57D4F-8742-40FD-83D2-A23A31563458}">
      <dsp:nvSpPr>
        <dsp:cNvPr id="0" name=""/>
        <dsp:cNvSpPr/>
      </dsp:nvSpPr>
      <dsp:spPr>
        <a:xfrm rot="5400000">
          <a:off x="-175082" y="177774"/>
          <a:ext cx="1167215" cy="8170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Data Exploration and Clean Up</a:t>
          </a:r>
        </a:p>
      </dsp:txBody>
      <dsp:txXfrm rot="-5400000">
        <a:off x="1" y="411216"/>
        <a:ext cx="817050" cy="350165"/>
      </dsp:txXfrm>
    </dsp:sp>
    <dsp:sp modelId="{A9EE96D1-7CCF-482A-B7FF-CACECFBCF5E9}">
      <dsp:nvSpPr>
        <dsp:cNvPr id="0" name=""/>
        <dsp:cNvSpPr/>
      </dsp:nvSpPr>
      <dsp:spPr>
        <a:xfrm rot="5400000">
          <a:off x="4262302" y="-3442559"/>
          <a:ext cx="758690" cy="76491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784" tIns="4445" rIns="4445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Identify Useful Fields	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Use Pandas .value_counts() to determine quality of the data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Data Munging and Field Mapping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Export cleansed data as new CSV file</a:t>
          </a:r>
        </a:p>
      </dsp:txBody>
      <dsp:txXfrm rot="-5400000">
        <a:off x="817050" y="39729"/>
        <a:ext cx="7612158" cy="684618"/>
      </dsp:txXfrm>
    </dsp:sp>
    <dsp:sp modelId="{75F2180C-942B-4356-8665-6A6D7B11C349}">
      <dsp:nvSpPr>
        <dsp:cNvPr id="0" name=""/>
        <dsp:cNvSpPr/>
      </dsp:nvSpPr>
      <dsp:spPr>
        <a:xfrm rot="5400000">
          <a:off x="-175082" y="1197207"/>
          <a:ext cx="1167215" cy="8170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50595"/>
                <a:satOff val="-24822"/>
                <a:lumOff val="162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50595"/>
                <a:satOff val="-24822"/>
                <a:lumOff val="162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50595"/>
                <a:satOff val="-24822"/>
                <a:lumOff val="162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150595"/>
              <a:satOff val="-24822"/>
              <a:lumOff val="1621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Request Analysis</a:t>
          </a:r>
        </a:p>
      </dsp:txBody>
      <dsp:txXfrm rot="-5400000">
        <a:off x="1" y="1430649"/>
        <a:ext cx="817050" cy="350165"/>
      </dsp:txXfrm>
    </dsp:sp>
    <dsp:sp modelId="{47A89457-DA1C-4F78-8F64-28816BF7DAE1}">
      <dsp:nvSpPr>
        <dsp:cNvPr id="0" name=""/>
        <dsp:cNvSpPr/>
      </dsp:nvSpPr>
      <dsp:spPr>
        <a:xfrm rot="5400000">
          <a:off x="4262302" y="-2423127"/>
          <a:ext cx="758690" cy="76491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50595"/>
              <a:satOff val="-24822"/>
              <a:lumOff val="162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784" tIns="4445" rIns="4445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Popular Request Services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Ticket Center Locations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Days of Week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Hours of Day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Service Type</a:t>
          </a:r>
        </a:p>
      </dsp:txBody>
      <dsp:txXfrm rot="-5400000">
        <a:off x="817050" y="1059161"/>
        <a:ext cx="7612158" cy="684618"/>
      </dsp:txXfrm>
    </dsp:sp>
    <dsp:sp modelId="{B56122C3-2EC9-4015-A691-DF26FC956624}">
      <dsp:nvSpPr>
        <dsp:cNvPr id="0" name=""/>
        <dsp:cNvSpPr/>
      </dsp:nvSpPr>
      <dsp:spPr>
        <a:xfrm rot="5400000">
          <a:off x="-175082" y="2216639"/>
          <a:ext cx="1167215" cy="8170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01190"/>
                <a:satOff val="-49644"/>
                <a:lumOff val="324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01190"/>
                <a:satOff val="-49644"/>
                <a:lumOff val="324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01190"/>
                <a:satOff val="-49644"/>
                <a:lumOff val="324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301190"/>
              <a:satOff val="-49644"/>
              <a:lumOff val="3242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Service Level Analysis</a:t>
          </a:r>
        </a:p>
      </dsp:txBody>
      <dsp:txXfrm rot="-5400000">
        <a:off x="1" y="2450081"/>
        <a:ext cx="817050" cy="350165"/>
      </dsp:txXfrm>
    </dsp:sp>
    <dsp:sp modelId="{581CA85E-DEAA-48A8-82BE-AE6F86F29DF7}">
      <dsp:nvSpPr>
        <dsp:cNvPr id="0" name=""/>
        <dsp:cNvSpPr/>
      </dsp:nvSpPr>
      <dsp:spPr>
        <a:xfrm rot="5400000">
          <a:off x="4262302" y="-1403694"/>
          <a:ext cx="758690" cy="76491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01190"/>
              <a:satOff val="-49644"/>
              <a:lumOff val="324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784" tIns="4445" rIns="4445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Close date vs Due date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Erroneous SLA Periods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Days to complete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SLA requirements    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Duration by Ticket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Duration by location</a:t>
          </a:r>
        </a:p>
      </dsp:txBody>
      <dsp:txXfrm rot="-5400000">
        <a:off x="817050" y="2078594"/>
        <a:ext cx="7612158" cy="684618"/>
      </dsp:txXfrm>
    </dsp:sp>
    <dsp:sp modelId="{81CF73DB-EE73-45AE-B9CA-2F7254DD43B2}">
      <dsp:nvSpPr>
        <dsp:cNvPr id="0" name=""/>
        <dsp:cNvSpPr/>
      </dsp:nvSpPr>
      <dsp:spPr>
        <a:xfrm rot="5400000">
          <a:off x="-175082" y="3236072"/>
          <a:ext cx="1167215" cy="8170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451784"/>
                <a:satOff val="-74466"/>
                <a:lumOff val="486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51784"/>
                <a:satOff val="-74466"/>
                <a:lumOff val="486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51784"/>
                <a:satOff val="-74466"/>
                <a:lumOff val="486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451784"/>
              <a:satOff val="-74466"/>
              <a:lumOff val="4864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Limitations and further analysis</a:t>
          </a:r>
        </a:p>
      </dsp:txBody>
      <dsp:txXfrm rot="-5400000">
        <a:off x="1" y="3469514"/>
        <a:ext cx="817050" cy="350165"/>
      </dsp:txXfrm>
    </dsp:sp>
    <dsp:sp modelId="{EDFFDA22-75E7-4D91-A1FA-E524DD36F90C}">
      <dsp:nvSpPr>
        <dsp:cNvPr id="0" name=""/>
        <dsp:cNvSpPr/>
      </dsp:nvSpPr>
      <dsp:spPr>
        <a:xfrm rot="5400000">
          <a:off x="4262302" y="-384261"/>
          <a:ext cx="758690" cy="76491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451784"/>
              <a:satOff val="-74466"/>
              <a:lumOff val="486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784" tIns="4445" rIns="4445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Location based time studies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Service type by location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Service type by time of year / seasonality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700" kern="1200" dirty="0"/>
            <a:t>Correlations between service spikes and other major company events</a:t>
          </a:r>
        </a:p>
      </dsp:txBody>
      <dsp:txXfrm rot="-5400000">
        <a:off x="817050" y="3098027"/>
        <a:ext cx="7612158" cy="684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9F9D-36F4-4C07-B412-BD2C27558DB9}">
      <dsp:nvSpPr>
        <dsp:cNvPr id="0" name=""/>
        <dsp:cNvSpPr/>
      </dsp:nvSpPr>
      <dsp:spPr>
        <a:xfrm>
          <a:off x="6846055" y="497152"/>
          <a:ext cx="1316973" cy="1317189"/>
        </a:xfrm>
        <a:prstGeom prst="ellipse">
          <a:avLst/>
        </a:prstGeom>
        <a:solidFill>
          <a:srgbClr val="4B69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C1B3B-1050-4A82-A3D3-6134241A7A0D}">
      <dsp:nvSpPr>
        <dsp:cNvPr id="0" name=""/>
        <dsp:cNvSpPr/>
      </dsp:nvSpPr>
      <dsp:spPr>
        <a:xfrm>
          <a:off x="6889510" y="541066"/>
          <a:ext cx="1229362" cy="12293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69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>
                  <a:lumMod val="50000"/>
                </a:schemeClr>
              </a:solidFill>
            </a:rPr>
            <a:t>Data Exporting</a:t>
          </a:r>
          <a:endParaRPr lang="en-US" sz="1200" kern="1200" dirty="0"/>
        </a:p>
      </dsp:txBody>
      <dsp:txXfrm>
        <a:off x="7065434" y="716722"/>
        <a:ext cx="878216" cy="878049"/>
      </dsp:txXfrm>
    </dsp:sp>
    <dsp:sp modelId="{060CA392-FDE4-4CF4-87C5-B47DE96914DC}">
      <dsp:nvSpPr>
        <dsp:cNvPr id="0" name=""/>
        <dsp:cNvSpPr/>
      </dsp:nvSpPr>
      <dsp:spPr>
        <a:xfrm rot="2700000">
          <a:off x="5484300" y="497221"/>
          <a:ext cx="1316821" cy="1316821"/>
        </a:xfrm>
        <a:prstGeom prst="teardrop">
          <a:avLst>
            <a:gd name="adj" fmla="val 100000"/>
          </a:avLst>
        </a:prstGeom>
        <a:solidFill>
          <a:srgbClr val="4B69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009BD-6752-44DC-BD58-91B4BCE29206}">
      <dsp:nvSpPr>
        <dsp:cNvPr id="0" name=""/>
        <dsp:cNvSpPr/>
      </dsp:nvSpPr>
      <dsp:spPr>
        <a:xfrm>
          <a:off x="5529081" y="541066"/>
          <a:ext cx="1229362" cy="12293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69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>
                  <a:lumMod val="50000"/>
                </a:schemeClr>
              </a:solidFill>
            </a:rPr>
            <a:t>Data Formatting</a:t>
          </a:r>
          <a:endParaRPr lang="en-US" sz="1200" kern="1200" dirty="0"/>
        </a:p>
      </dsp:txBody>
      <dsp:txXfrm>
        <a:off x="5704304" y="716722"/>
        <a:ext cx="878216" cy="878049"/>
      </dsp:txXfrm>
    </dsp:sp>
    <dsp:sp modelId="{D0B9C5A7-2AB1-474F-83EB-24054A8CE0AC}">
      <dsp:nvSpPr>
        <dsp:cNvPr id="0" name=""/>
        <dsp:cNvSpPr/>
      </dsp:nvSpPr>
      <dsp:spPr>
        <a:xfrm rot="2700000">
          <a:off x="4123871" y="497221"/>
          <a:ext cx="1316821" cy="1316821"/>
        </a:xfrm>
        <a:prstGeom prst="teardrop">
          <a:avLst>
            <a:gd name="adj" fmla="val 10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52EA5-21B8-44A4-974A-1C8603D5043F}">
      <dsp:nvSpPr>
        <dsp:cNvPr id="0" name=""/>
        <dsp:cNvSpPr/>
      </dsp:nvSpPr>
      <dsp:spPr>
        <a:xfrm>
          <a:off x="4167951" y="541066"/>
          <a:ext cx="1229362" cy="12293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bg1">
                  <a:lumMod val="50000"/>
                </a:schemeClr>
              </a:solidFill>
            </a:rPr>
            <a:t>Data Creation</a:t>
          </a:r>
          <a:endParaRPr lang="en-US" sz="1200" kern="1200" dirty="0"/>
        </a:p>
      </dsp:txBody>
      <dsp:txXfrm>
        <a:off x="4343174" y="716722"/>
        <a:ext cx="878216" cy="878049"/>
      </dsp:txXfrm>
    </dsp:sp>
    <dsp:sp modelId="{62913A69-F556-4312-8B09-59BBF6ADAA1F}">
      <dsp:nvSpPr>
        <dsp:cNvPr id="0" name=""/>
        <dsp:cNvSpPr/>
      </dsp:nvSpPr>
      <dsp:spPr>
        <a:xfrm rot="2700000">
          <a:off x="2762741" y="497221"/>
          <a:ext cx="1316821" cy="1316821"/>
        </a:xfrm>
        <a:prstGeom prst="teardrop">
          <a:avLst>
            <a:gd name="adj" fmla="val 10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ADD85-C06B-4D48-AAA8-5C0662509DB9}">
      <dsp:nvSpPr>
        <dsp:cNvPr id="0" name=""/>
        <dsp:cNvSpPr/>
      </dsp:nvSpPr>
      <dsp:spPr>
        <a:xfrm>
          <a:off x="2806821" y="541066"/>
          <a:ext cx="1229362" cy="12293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bg1">
                  <a:lumMod val="50000"/>
                </a:schemeClr>
              </a:solidFill>
            </a:rPr>
            <a:t>Initial Data Exploration</a:t>
          </a:r>
          <a:endParaRPr lang="en-US" sz="1200" kern="1200" dirty="0"/>
        </a:p>
      </dsp:txBody>
      <dsp:txXfrm>
        <a:off x="2982745" y="716722"/>
        <a:ext cx="878216" cy="878049"/>
      </dsp:txXfrm>
    </dsp:sp>
    <dsp:sp modelId="{27F1A7A6-BF26-4E26-AA54-60AB367EBA86}">
      <dsp:nvSpPr>
        <dsp:cNvPr id="0" name=""/>
        <dsp:cNvSpPr/>
      </dsp:nvSpPr>
      <dsp:spPr>
        <a:xfrm rot="2700000">
          <a:off x="1401611" y="497221"/>
          <a:ext cx="1316821" cy="1316821"/>
        </a:xfrm>
        <a:prstGeom prst="teardrop">
          <a:avLst>
            <a:gd name="adj" fmla="val 10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3924A-7255-4F61-8040-DF2C14A09C77}">
      <dsp:nvSpPr>
        <dsp:cNvPr id="0" name=""/>
        <dsp:cNvSpPr/>
      </dsp:nvSpPr>
      <dsp:spPr>
        <a:xfrm>
          <a:off x="1445691" y="541066"/>
          <a:ext cx="1229362" cy="12293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bg1">
                  <a:lumMod val="50000"/>
                </a:schemeClr>
              </a:solidFill>
            </a:rPr>
            <a:t>Data Extraction</a:t>
          </a:r>
          <a:endParaRPr lang="en-US" sz="1200" kern="1200" dirty="0"/>
        </a:p>
      </dsp:txBody>
      <dsp:txXfrm>
        <a:off x="1621615" y="716722"/>
        <a:ext cx="878216" cy="878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F9DAB-C4A8-4DCA-B197-8107A7FC7371}">
      <dsp:nvSpPr>
        <dsp:cNvPr id="0" name=""/>
        <dsp:cNvSpPr/>
      </dsp:nvSpPr>
      <dsp:spPr>
        <a:xfrm rot="5400000">
          <a:off x="1660696" y="66139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/>
            <a:t>Utilize the pandas library for Python (Jupyter Notebook)</a:t>
          </a:r>
          <a:endParaRPr lang="en-US" sz="800" b="1" i="1" kern="1200" dirty="0"/>
        </a:p>
      </dsp:txBody>
      <dsp:txXfrm rot="-5400000">
        <a:off x="1861754" y="157192"/>
        <a:ext cx="600293" cy="689992"/>
      </dsp:txXfrm>
    </dsp:sp>
    <dsp:sp modelId="{985DBB90-A780-44CA-8B87-7A920DB0FC64}">
      <dsp:nvSpPr>
        <dsp:cNvPr id="0" name=""/>
        <dsp:cNvSpPr/>
      </dsp:nvSpPr>
      <dsp:spPr>
        <a:xfrm>
          <a:off x="2624413" y="201465"/>
          <a:ext cx="1118690" cy="601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80171-06EB-4E1C-B392-2C8C9C220FB2}">
      <dsp:nvSpPr>
        <dsp:cNvPr id="0" name=""/>
        <dsp:cNvSpPr/>
      </dsp:nvSpPr>
      <dsp:spPr>
        <a:xfrm rot="5400000">
          <a:off x="718831" y="66139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50198"/>
                <a:satOff val="-8274"/>
                <a:lumOff val="5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0198"/>
                <a:satOff val="-8274"/>
                <a:lumOff val="5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0198"/>
                <a:satOff val="-8274"/>
                <a:lumOff val="5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b="1" i="0" kern="1200">
            <a:solidFill>
              <a:schemeClr val="tx1"/>
            </a:solidFill>
          </a:endParaRPr>
        </a:p>
      </dsp:txBody>
      <dsp:txXfrm rot="-5400000">
        <a:off x="919889" y="157192"/>
        <a:ext cx="600293" cy="689992"/>
      </dsp:txXfrm>
    </dsp:sp>
    <dsp:sp modelId="{1C276114-E277-4806-B833-A600E4CF5D6A}">
      <dsp:nvSpPr>
        <dsp:cNvPr id="0" name=""/>
        <dsp:cNvSpPr/>
      </dsp:nvSpPr>
      <dsp:spPr>
        <a:xfrm rot="5400000">
          <a:off x="1187959" y="916985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100397"/>
                <a:satOff val="-16548"/>
                <a:lumOff val="108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00397"/>
                <a:satOff val="-16548"/>
                <a:lumOff val="108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00397"/>
                <a:satOff val="-16548"/>
                <a:lumOff val="108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/>
            <a:t>Read in the data as CSV</a:t>
          </a:r>
          <a:endParaRPr lang="en-US" sz="800" b="1" i="1" kern="1200" dirty="0"/>
        </a:p>
      </dsp:txBody>
      <dsp:txXfrm rot="-5400000">
        <a:off x="1389017" y="1008038"/>
        <a:ext cx="600293" cy="689992"/>
      </dsp:txXfrm>
    </dsp:sp>
    <dsp:sp modelId="{FACC676A-E701-4E36-B11F-BFD38CD63799}">
      <dsp:nvSpPr>
        <dsp:cNvPr id="0" name=""/>
        <dsp:cNvSpPr/>
      </dsp:nvSpPr>
      <dsp:spPr>
        <a:xfrm>
          <a:off x="134426" y="1052311"/>
          <a:ext cx="1082603" cy="601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4A222-A0DB-49CD-9788-A073F8DBB682}">
      <dsp:nvSpPr>
        <dsp:cNvPr id="0" name=""/>
        <dsp:cNvSpPr/>
      </dsp:nvSpPr>
      <dsp:spPr>
        <a:xfrm rot="5400000">
          <a:off x="2129824" y="916985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150595"/>
                <a:satOff val="-24822"/>
                <a:lumOff val="162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50595"/>
                <a:satOff val="-24822"/>
                <a:lumOff val="162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50595"/>
                <a:satOff val="-24822"/>
                <a:lumOff val="162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b="1" i="0" kern="1200">
            <a:solidFill>
              <a:schemeClr val="tx1"/>
            </a:solidFill>
          </a:endParaRPr>
        </a:p>
      </dsp:txBody>
      <dsp:txXfrm rot="-5400000">
        <a:off x="2330882" y="1008038"/>
        <a:ext cx="600293" cy="689992"/>
      </dsp:txXfrm>
    </dsp:sp>
    <dsp:sp modelId="{C5AC4702-FA06-459E-BB07-42A2DD8530E4}">
      <dsp:nvSpPr>
        <dsp:cNvPr id="0" name=""/>
        <dsp:cNvSpPr/>
      </dsp:nvSpPr>
      <dsp:spPr>
        <a:xfrm rot="5400000">
          <a:off x="1660696" y="1767831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200793"/>
                <a:satOff val="-33096"/>
                <a:lumOff val="216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00793"/>
                <a:satOff val="-33096"/>
                <a:lumOff val="216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00793"/>
                <a:satOff val="-33096"/>
                <a:lumOff val="216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/>
            <a:t>Output list of column headers</a:t>
          </a:r>
          <a:endParaRPr lang="en-US" sz="800" b="1" i="1" kern="1200" dirty="0"/>
        </a:p>
      </dsp:txBody>
      <dsp:txXfrm rot="-5400000">
        <a:off x="1861754" y="1858884"/>
        <a:ext cx="600293" cy="689992"/>
      </dsp:txXfrm>
    </dsp:sp>
    <dsp:sp modelId="{BEA3A8AD-2360-4AE0-81E9-3607840CE528}">
      <dsp:nvSpPr>
        <dsp:cNvPr id="0" name=""/>
        <dsp:cNvSpPr/>
      </dsp:nvSpPr>
      <dsp:spPr>
        <a:xfrm>
          <a:off x="2624413" y="1903157"/>
          <a:ext cx="1118690" cy="601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6031C-18D1-41B9-B7CB-3C1349A2A9FE}">
      <dsp:nvSpPr>
        <dsp:cNvPr id="0" name=""/>
        <dsp:cNvSpPr/>
      </dsp:nvSpPr>
      <dsp:spPr>
        <a:xfrm rot="5400000">
          <a:off x="718831" y="1767831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250991"/>
                <a:satOff val="-41370"/>
                <a:lumOff val="270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50991"/>
                <a:satOff val="-41370"/>
                <a:lumOff val="270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50991"/>
                <a:satOff val="-41370"/>
                <a:lumOff val="270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b="1" i="0" kern="1200">
            <a:solidFill>
              <a:schemeClr val="tx1"/>
            </a:solidFill>
          </a:endParaRPr>
        </a:p>
      </dsp:txBody>
      <dsp:txXfrm rot="-5400000">
        <a:off x="919889" y="1858884"/>
        <a:ext cx="600293" cy="689992"/>
      </dsp:txXfrm>
    </dsp:sp>
    <dsp:sp modelId="{68A45B08-E536-4A3F-92FC-E59B99896B5B}">
      <dsp:nvSpPr>
        <dsp:cNvPr id="0" name=""/>
        <dsp:cNvSpPr/>
      </dsp:nvSpPr>
      <dsp:spPr>
        <a:xfrm rot="5400000">
          <a:off x="1187959" y="2618677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301190"/>
                <a:satOff val="-49644"/>
                <a:lumOff val="324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01190"/>
                <a:satOff val="-49644"/>
                <a:lumOff val="324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01190"/>
                <a:satOff val="-49644"/>
                <a:lumOff val="324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/>
            <a:t>Explore fields and analyze data quality</a:t>
          </a:r>
          <a:endParaRPr lang="en-US" sz="800" b="1" i="1" kern="1200" dirty="0"/>
        </a:p>
      </dsp:txBody>
      <dsp:txXfrm rot="-5400000">
        <a:off x="1389017" y="2709730"/>
        <a:ext cx="600293" cy="689992"/>
      </dsp:txXfrm>
    </dsp:sp>
    <dsp:sp modelId="{4078E2EA-0DD4-4DC2-88E8-2A1D03929EBE}">
      <dsp:nvSpPr>
        <dsp:cNvPr id="0" name=""/>
        <dsp:cNvSpPr/>
      </dsp:nvSpPr>
      <dsp:spPr>
        <a:xfrm>
          <a:off x="134426" y="2754003"/>
          <a:ext cx="1082603" cy="601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65F47-88F1-4D8C-B008-F0233FD74C4B}">
      <dsp:nvSpPr>
        <dsp:cNvPr id="0" name=""/>
        <dsp:cNvSpPr/>
      </dsp:nvSpPr>
      <dsp:spPr>
        <a:xfrm rot="5400000">
          <a:off x="2129824" y="2618677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351388"/>
                <a:satOff val="-57918"/>
                <a:lumOff val="378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51388"/>
                <a:satOff val="-57918"/>
                <a:lumOff val="378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51388"/>
                <a:satOff val="-57918"/>
                <a:lumOff val="378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b="1" i="0" kern="1200">
            <a:solidFill>
              <a:schemeClr val="tx1"/>
            </a:solidFill>
          </a:endParaRPr>
        </a:p>
      </dsp:txBody>
      <dsp:txXfrm rot="-5400000">
        <a:off x="2330882" y="2709730"/>
        <a:ext cx="600293" cy="689992"/>
      </dsp:txXfrm>
    </dsp:sp>
    <dsp:sp modelId="{15DDB2A6-B603-4E2B-9BEE-0CB211F385AC}">
      <dsp:nvSpPr>
        <dsp:cNvPr id="0" name=""/>
        <dsp:cNvSpPr/>
      </dsp:nvSpPr>
      <dsp:spPr>
        <a:xfrm rot="5400000">
          <a:off x="1660696" y="3469524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401586"/>
                <a:satOff val="-66192"/>
                <a:lumOff val="432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01586"/>
                <a:satOff val="-66192"/>
                <a:lumOff val="432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01586"/>
                <a:satOff val="-66192"/>
                <a:lumOff val="432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kern="1200"/>
            <a:t>Create plan to map fields to common values</a:t>
          </a:r>
          <a:endParaRPr lang="en-US" sz="800" b="1" i="1" kern="1200" dirty="0"/>
        </a:p>
      </dsp:txBody>
      <dsp:txXfrm rot="-5400000">
        <a:off x="1861754" y="3560577"/>
        <a:ext cx="600293" cy="689992"/>
      </dsp:txXfrm>
    </dsp:sp>
    <dsp:sp modelId="{F61CC29D-D629-44F9-9577-28522868C4AE}">
      <dsp:nvSpPr>
        <dsp:cNvPr id="0" name=""/>
        <dsp:cNvSpPr/>
      </dsp:nvSpPr>
      <dsp:spPr>
        <a:xfrm>
          <a:off x="2624413" y="3604849"/>
          <a:ext cx="1118690" cy="601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69010D-9942-4B21-B269-6591766D07C2}">
      <dsp:nvSpPr>
        <dsp:cNvPr id="0" name=""/>
        <dsp:cNvSpPr/>
      </dsp:nvSpPr>
      <dsp:spPr>
        <a:xfrm rot="5400000">
          <a:off x="718831" y="3469524"/>
          <a:ext cx="1002410" cy="8720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80000"/>
                <a:hueOff val="451784"/>
                <a:satOff val="-74466"/>
                <a:lumOff val="486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51784"/>
                <a:satOff val="-74466"/>
                <a:lumOff val="486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51784"/>
                <a:satOff val="-74466"/>
                <a:lumOff val="486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b="1" i="0" kern="1200">
            <a:solidFill>
              <a:schemeClr val="tx1"/>
            </a:solidFill>
          </a:endParaRPr>
        </a:p>
      </dsp:txBody>
      <dsp:txXfrm rot="-5400000">
        <a:off x="919889" y="3560577"/>
        <a:ext cx="600293" cy="689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43F55-4B87-40D1-BF16-76655D217820}">
      <dsp:nvSpPr>
        <dsp:cNvPr id="0" name=""/>
        <dsp:cNvSpPr/>
      </dsp:nvSpPr>
      <dsp:spPr>
        <a:xfrm>
          <a:off x="1383358" y="1839"/>
          <a:ext cx="3330000" cy="80431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was overall very clean and easy to work with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Required dropping some columns and header/tail 	rows in order to read properly into a dataframe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83358" y="1839"/>
        <a:ext cx="3330000" cy="804313"/>
      </dsp:txXfrm>
    </dsp:sp>
    <dsp:sp modelId="{C2FD45A9-C1AA-4BF2-A640-D45EDEF465F9}">
      <dsp:nvSpPr>
        <dsp:cNvPr id="0" name=""/>
        <dsp:cNvSpPr/>
      </dsp:nvSpPr>
      <dsp:spPr>
        <a:xfrm>
          <a:off x="663358" y="846369"/>
          <a:ext cx="4770000" cy="804313"/>
        </a:xfrm>
        <a:prstGeom prst="rect">
          <a:avLst/>
        </a:prstGeom>
        <a:solidFill>
          <a:schemeClr val="accent1">
            <a:shade val="80000"/>
            <a:hueOff val="112946"/>
            <a:satOff val="-18616"/>
            <a:lumOff val="121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Originating Source had similar strings which were easy to group</a:t>
          </a:r>
          <a:endParaRPr lang="en-US" sz="13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 ‘e-mail’, ‘Email’, ‘email’, ‘Electronic Mail’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Indicated it was a user input field without data validation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3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This also applied to the “Service” and “Service Group” fields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3358" y="846369"/>
        <a:ext cx="4770000" cy="804313"/>
      </dsp:txXfrm>
    </dsp:sp>
    <dsp:sp modelId="{B6E6CDA7-B67C-423A-8C6C-4F08EB7861A8}">
      <dsp:nvSpPr>
        <dsp:cNvPr id="0" name=""/>
        <dsp:cNvSpPr/>
      </dsp:nvSpPr>
      <dsp:spPr>
        <a:xfrm>
          <a:off x="1158358" y="1690899"/>
          <a:ext cx="3780000" cy="804313"/>
        </a:xfrm>
        <a:prstGeom prst="rect">
          <a:avLst/>
        </a:prstGeom>
        <a:solidFill>
          <a:schemeClr val="accent1">
            <a:shade val="80000"/>
            <a:hueOff val="225892"/>
            <a:satOff val="-37233"/>
            <a:lumOff val="243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Groups were obscurely named and done on a Tier system</a:t>
          </a:r>
          <a:endParaRPr lang="en-US" sz="13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Re-distributed these into more useful categories (i.e. 	Compenation, Payroll, Business HR, Data Control, etc…)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8358" y="1690899"/>
        <a:ext cx="3780000" cy="804313"/>
      </dsp:txXfrm>
    </dsp:sp>
    <dsp:sp modelId="{B005D207-5955-452E-AF1B-CAF164843439}">
      <dsp:nvSpPr>
        <dsp:cNvPr id="0" name=""/>
        <dsp:cNvSpPr/>
      </dsp:nvSpPr>
      <dsp:spPr>
        <a:xfrm>
          <a:off x="1203358" y="2535428"/>
          <a:ext cx="3690000" cy="804313"/>
        </a:xfrm>
        <a:prstGeom prst="rect">
          <a:avLst/>
        </a:prstGeom>
        <a:solidFill>
          <a:schemeClr val="accent1">
            <a:shade val="80000"/>
            <a:hueOff val="338838"/>
            <a:satOff val="-55849"/>
            <a:lumOff val="364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Identified a system issue with “Open” tickets receiving a “Closed Date”</a:t>
          </a:r>
          <a:endParaRPr lang="en-US" sz="13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Determined that the root cause was an IT System 	integration that occurred over a certain 4 day date range</a:t>
          </a:r>
          <a:endParaRPr lang="en-US" sz="10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03358" y="2535428"/>
        <a:ext cx="3690000" cy="804313"/>
      </dsp:txXfrm>
    </dsp:sp>
    <dsp:sp modelId="{F63F840D-21DF-4180-9CA7-52CE4EB4FE03}">
      <dsp:nvSpPr>
        <dsp:cNvPr id="0" name=""/>
        <dsp:cNvSpPr/>
      </dsp:nvSpPr>
      <dsp:spPr>
        <a:xfrm>
          <a:off x="1023358" y="3379958"/>
          <a:ext cx="4050000" cy="804313"/>
        </a:xfrm>
        <a:prstGeom prst="rect">
          <a:avLst/>
        </a:prstGeom>
        <a:solidFill>
          <a:schemeClr val="accent1">
            <a:shade val="80000"/>
            <a:hueOff val="451784"/>
            <a:satOff val="-74466"/>
            <a:lumOff val="486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i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Easily able to manipulate Date/Time columns where there were no nulls</a:t>
          </a:r>
          <a:endParaRPr lang="en-US" sz="13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Needed to handle “Closed Date” and “Pending Date” 	columns separately, as there were null values for open tickets</a:t>
          </a:r>
        </a:p>
      </dsp:txBody>
      <dsp:txXfrm>
        <a:off x="1023358" y="3379958"/>
        <a:ext cx="4050000" cy="804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2180C-942B-4356-8665-6A6D7B11C349}">
      <dsp:nvSpPr>
        <dsp:cNvPr id="0" name=""/>
        <dsp:cNvSpPr/>
      </dsp:nvSpPr>
      <dsp:spPr>
        <a:xfrm rot="5400000">
          <a:off x="-634634" y="634634"/>
          <a:ext cx="4230898" cy="2961628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Request Analysis</a:t>
          </a:r>
        </a:p>
      </dsp:txBody>
      <dsp:txXfrm rot="-5400000">
        <a:off x="1" y="1480813"/>
        <a:ext cx="2961628" cy="1269270"/>
      </dsp:txXfrm>
    </dsp:sp>
    <dsp:sp modelId="{47A89457-DA1C-4F78-8F64-28816BF7DAE1}">
      <dsp:nvSpPr>
        <dsp:cNvPr id="0" name=""/>
        <dsp:cNvSpPr/>
      </dsp:nvSpPr>
      <dsp:spPr>
        <a:xfrm rot="5400000">
          <a:off x="4338894" y="-1377266"/>
          <a:ext cx="2750083" cy="55046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Popular Request Services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Ticket Center Locations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Days of Week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Hours of Day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Service Type</a:t>
          </a:r>
        </a:p>
      </dsp:txBody>
      <dsp:txXfrm rot="-5400000">
        <a:off x="2961628" y="134248"/>
        <a:ext cx="5370368" cy="2481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810E1-9F01-4691-8073-42C20E29A05F}">
      <dsp:nvSpPr>
        <dsp:cNvPr id="0" name=""/>
        <dsp:cNvSpPr/>
      </dsp:nvSpPr>
      <dsp:spPr>
        <a:xfrm rot="5400000">
          <a:off x="-152838" y="1432606"/>
          <a:ext cx="3310508" cy="231735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Limitations and Further Analysis</a:t>
          </a:r>
        </a:p>
      </dsp:txBody>
      <dsp:txXfrm rot="-5400000">
        <a:off x="343739" y="2094708"/>
        <a:ext cx="2317355" cy="993153"/>
      </dsp:txXfrm>
    </dsp:sp>
    <dsp:sp modelId="{D63EDFD0-286B-4BAB-A5D6-7C908C4EB87E}">
      <dsp:nvSpPr>
        <dsp:cNvPr id="0" name=""/>
        <dsp:cNvSpPr/>
      </dsp:nvSpPr>
      <dsp:spPr>
        <a:xfrm rot="5400000">
          <a:off x="3964612" y="-614511"/>
          <a:ext cx="4020824" cy="52529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Run some analysis for bigger data set period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Split analysis for each of location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Location based time studies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Service type by location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Service type by time of year / seasonality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Inquiries that took place during the weekend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Pending tickets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# Correlations between service spikes and other major company events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Company intranet portal articles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Earnings Reports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Mentions in the news</a:t>
          </a:r>
        </a:p>
      </dsp:txBody>
      <dsp:txXfrm rot="-5400000">
        <a:off x="3348568" y="197813"/>
        <a:ext cx="5056632" cy="362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BBEB936B-FE89-4344-982F-3EA728D5E6E3}" type="datetimeFigureOut">
              <a:rPr lang="en-GB" smtClean="0"/>
              <a:pPr/>
              <a:t>10/06/2019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43007C13-8B10-4110-B449-2E65250C906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8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25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1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72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28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4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960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604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6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3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3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66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# Data Exploration and Clean Up - 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883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151f1278a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151f1278a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3"/>
                </a:solidFill>
              </a:rPr>
              <a:t> # Popular Request Service  - Richa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791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55e506e0_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55e506e0_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Limitations and further analysis: </a:t>
            </a:r>
            <a:r>
              <a:rPr lang="en-US" dirty="0"/>
              <a:t>Melissa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635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148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97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29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23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162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2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5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5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80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67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40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46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4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8613"/>
            <a:ext cx="4114800" cy="1516260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>
                <a:solidFill>
                  <a:srgbClr val="08153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22669" y="-11096"/>
            <a:ext cx="5135593" cy="4832743"/>
          </a:xfrm>
          <a:custGeom>
            <a:avLst/>
            <a:gdLst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0 w 6934200"/>
              <a:gd name="connsiteY7" fmla="*/ 5378958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5858383 w 6934200"/>
              <a:gd name="connsiteY1" fmla="*/ 0 h 6454775"/>
              <a:gd name="connsiteX2" fmla="*/ 6934200 w 6934200"/>
              <a:gd name="connsiteY2" fmla="*/ 1075817 h 6454775"/>
              <a:gd name="connsiteX3" fmla="*/ 6934200 w 6934200"/>
              <a:gd name="connsiteY3" fmla="*/ 5378958 h 6454775"/>
              <a:gd name="connsiteX4" fmla="*/ 5858383 w 6934200"/>
              <a:gd name="connsiteY4" fmla="*/ 6454775 h 6454775"/>
              <a:gd name="connsiteX5" fmla="*/ 1075817 w 6934200"/>
              <a:gd name="connsiteY5" fmla="*/ 6454775 h 6454775"/>
              <a:gd name="connsiteX6" fmla="*/ 209550 w 6934200"/>
              <a:gd name="connsiteY6" fmla="*/ 3616833 h 6454775"/>
              <a:gd name="connsiteX7" fmla="*/ 0 w 6934200"/>
              <a:gd name="connsiteY7" fmla="*/ 1075817 h 6454775"/>
              <a:gd name="connsiteX0" fmla="*/ 666750 w 6724650"/>
              <a:gd name="connsiteY0" fmla="*/ 275388 h 6702096"/>
              <a:gd name="connsiteX1" fmla="*/ 5648833 w 6724650"/>
              <a:gd name="connsiteY1" fmla="*/ 247321 h 6702096"/>
              <a:gd name="connsiteX2" fmla="*/ 6724650 w 6724650"/>
              <a:gd name="connsiteY2" fmla="*/ 1323138 h 6702096"/>
              <a:gd name="connsiteX3" fmla="*/ 6724650 w 6724650"/>
              <a:gd name="connsiteY3" fmla="*/ 5626279 h 6702096"/>
              <a:gd name="connsiteX4" fmla="*/ 5648833 w 6724650"/>
              <a:gd name="connsiteY4" fmla="*/ 6702096 h 6702096"/>
              <a:gd name="connsiteX5" fmla="*/ 866267 w 6724650"/>
              <a:gd name="connsiteY5" fmla="*/ 6702096 h 6702096"/>
              <a:gd name="connsiteX6" fmla="*/ 0 w 6724650"/>
              <a:gd name="connsiteY6" fmla="*/ 3864154 h 6702096"/>
              <a:gd name="connsiteX7" fmla="*/ 666750 w 6724650"/>
              <a:gd name="connsiteY7" fmla="*/ 275388 h 6702096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424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5407533 h 6483350"/>
              <a:gd name="connsiteX3" fmla="*/ 5648833 w 6724650"/>
              <a:gd name="connsiteY3" fmla="*/ 6483350 h 6483350"/>
              <a:gd name="connsiteX4" fmla="*/ 3266567 w 6724650"/>
              <a:gd name="connsiteY4" fmla="*/ 6064250 h 6483350"/>
              <a:gd name="connsiteX5" fmla="*/ 0 w 6724650"/>
              <a:gd name="connsiteY5" fmla="*/ 3645408 h 6483350"/>
              <a:gd name="connsiteX6" fmla="*/ 666750 w 6724650"/>
              <a:gd name="connsiteY6" fmla="*/ 56642 h 6483350"/>
              <a:gd name="connsiteX0" fmla="*/ 666750 w 7166716"/>
              <a:gd name="connsiteY0" fmla="*/ 37592 h 6464300"/>
              <a:gd name="connsiteX1" fmla="*/ 6715633 w 7166716"/>
              <a:gd name="connsiteY1" fmla="*/ 0 h 6464300"/>
              <a:gd name="connsiteX2" fmla="*/ 6724650 w 7166716"/>
              <a:gd name="connsiteY2" fmla="*/ 5388483 h 6464300"/>
              <a:gd name="connsiteX3" fmla="*/ 5648833 w 7166716"/>
              <a:gd name="connsiteY3" fmla="*/ 6464300 h 6464300"/>
              <a:gd name="connsiteX4" fmla="*/ 3266567 w 7166716"/>
              <a:gd name="connsiteY4" fmla="*/ 6045200 h 6464300"/>
              <a:gd name="connsiteX5" fmla="*/ 0 w 7166716"/>
              <a:gd name="connsiteY5" fmla="*/ 3626358 h 6464300"/>
              <a:gd name="connsiteX6" fmla="*/ 666750 w 7166716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380667"/>
              <a:gd name="connsiteX1" fmla="*/ 6715633 w 6727290"/>
              <a:gd name="connsiteY1" fmla="*/ 0 h 6380667"/>
              <a:gd name="connsiteX2" fmla="*/ 6724650 w 6727290"/>
              <a:gd name="connsiteY2" fmla="*/ 5388483 h 6380667"/>
              <a:gd name="connsiteX3" fmla="*/ 3266567 w 6727290"/>
              <a:gd name="connsiteY3" fmla="*/ 6045200 h 6380667"/>
              <a:gd name="connsiteX4" fmla="*/ 0 w 6727290"/>
              <a:gd name="connsiteY4" fmla="*/ 3626358 h 6380667"/>
              <a:gd name="connsiteX5" fmla="*/ 666750 w 672729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726022 w 6802972"/>
              <a:gd name="connsiteY0" fmla="*/ 37592 h 6437782"/>
              <a:gd name="connsiteX1" fmla="*/ 6774905 w 6802972"/>
              <a:gd name="connsiteY1" fmla="*/ 0 h 6437782"/>
              <a:gd name="connsiteX2" fmla="*/ 6802972 w 6802972"/>
              <a:gd name="connsiteY2" fmla="*/ 3835908 h 6437782"/>
              <a:gd name="connsiteX3" fmla="*/ 3325839 w 6802972"/>
              <a:gd name="connsiteY3" fmla="*/ 6045200 h 6437782"/>
              <a:gd name="connsiteX4" fmla="*/ 59272 w 6802972"/>
              <a:gd name="connsiteY4" fmla="*/ 3626358 h 6437782"/>
              <a:gd name="connsiteX5" fmla="*/ 726022 w 6802972"/>
              <a:gd name="connsiteY5" fmla="*/ 37592 h 6437782"/>
              <a:gd name="connsiteX0" fmla="*/ 727407 w 6804357"/>
              <a:gd name="connsiteY0" fmla="*/ 37592 h 6361396"/>
              <a:gd name="connsiteX1" fmla="*/ 6776290 w 6804357"/>
              <a:gd name="connsiteY1" fmla="*/ 0 h 6361396"/>
              <a:gd name="connsiteX2" fmla="*/ 6804357 w 6804357"/>
              <a:gd name="connsiteY2" fmla="*/ 3835908 h 6361396"/>
              <a:gd name="connsiteX3" fmla="*/ 3308174 w 6804357"/>
              <a:gd name="connsiteY3" fmla="*/ 5959475 h 6361396"/>
              <a:gd name="connsiteX4" fmla="*/ 60657 w 6804357"/>
              <a:gd name="connsiteY4" fmla="*/ 3626358 h 6361396"/>
              <a:gd name="connsiteX5" fmla="*/ 727407 w 6804357"/>
              <a:gd name="connsiteY5" fmla="*/ 37592 h 6361396"/>
              <a:gd name="connsiteX0" fmla="*/ 714552 w 6791502"/>
              <a:gd name="connsiteY0" fmla="*/ 37592 h 6429102"/>
              <a:gd name="connsiteX1" fmla="*/ 6763435 w 6791502"/>
              <a:gd name="connsiteY1" fmla="*/ 0 h 6429102"/>
              <a:gd name="connsiteX2" fmla="*/ 6791502 w 6791502"/>
              <a:gd name="connsiteY2" fmla="*/ 3835908 h 6429102"/>
              <a:gd name="connsiteX3" fmla="*/ 3295319 w 6791502"/>
              <a:gd name="connsiteY3" fmla="*/ 5959475 h 6429102"/>
              <a:gd name="connsiteX4" fmla="*/ 47802 w 6791502"/>
              <a:gd name="connsiteY4" fmla="*/ 3626358 h 6429102"/>
              <a:gd name="connsiteX5" fmla="*/ 714552 w 6791502"/>
              <a:gd name="connsiteY5" fmla="*/ 37592 h 6429102"/>
              <a:gd name="connsiteX0" fmla="*/ 728451 w 6805401"/>
              <a:gd name="connsiteY0" fmla="*/ 37592 h 6555405"/>
              <a:gd name="connsiteX1" fmla="*/ 6777334 w 6805401"/>
              <a:gd name="connsiteY1" fmla="*/ 0 h 6555405"/>
              <a:gd name="connsiteX2" fmla="*/ 6805401 w 6805401"/>
              <a:gd name="connsiteY2" fmla="*/ 3835908 h 6555405"/>
              <a:gd name="connsiteX3" fmla="*/ 3090143 w 6805401"/>
              <a:gd name="connsiteY3" fmla="*/ 6102350 h 6555405"/>
              <a:gd name="connsiteX4" fmla="*/ 61701 w 6805401"/>
              <a:gd name="connsiteY4" fmla="*/ 3626358 h 6555405"/>
              <a:gd name="connsiteX5" fmla="*/ 728451 w 6805401"/>
              <a:gd name="connsiteY5" fmla="*/ 37592 h 6555405"/>
              <a:gd name="connsiteX0" fmla="*/ 703194 w 6780144"/>
              <a:gd name="connsiteY0" fmla="*/ 37592 h 6449068"/>
              <a:gd name="connsiteX1" fmla="*/ 6752077 w 6780144"/>
              <a:gd name="connsiteY1" fmla="*/ 0 h 6449068"/>
              <a:gd name="connsiteX2" fmla="*/ 6780144 w 6780144"/>
              <a:gd name="connsiteY2" fmla="*/ 3835908 h 6449068"/>
              <a:gd name="connsiteX3" fmla="*/ 3064886 w 6780144"/>
              <a:gd name="connsiteY3" fmla="*/ 6102350 h 6449068"/>
              <a:gd name="connsiteX4" fmla="*/ 36444 w 6780144"/>
              <a:gd name="connsiteY4" fmla="*/ 3626358 h 6449068"/>
              <a:gd name="connsiteX5" fmla="*/ 703194 w 6780144"/>
              <a:gd name="connsiteY5" fmla="*/ 37592 h 6449068"/>
              <a:gd name="connsiteX0" fmla="*/ 740066 w 6817016"/>
              <a:gd name="connsiteY0" fmla="*/ 37592 h 6478200"/>
              <a:gd name="connsiteX1" fmla="*/ 6788949 w 6817016"/>
              <a:gd name="connsiteY1" fmla="*/ 0 h 6478200"/>
              <a:gd name="connsiteX2" fmla="*/ 6817016 w 6817016"/>
              <a:gd name="connsiteY2" fmla="*/ 3835908 h 6478200"/>
              <a:gd name="connsiteX3" fmla="*/ 3101758 w 6817016"/>
              <a:gd name="connsiteY3" fmla="*/ 6102350 h 6478200"/>
              <a:gd name="connsiteX4" fmla="*/ 35216 w 6817016"/>
              <a:gd name="connsiteY4" fmla="*/ 3902583 h 6478200"/>
              <a:gd name="connsiteX5" fmla="*/ 740066 w 6817016"/>
              <a:gd name="connsiteY5" fmla="*/ 37592 h 6478200"/>
              <a:gd name="connsiteX0" fmla="*/ 737673 w 6814623"/>
              <a:gd name="connsiteY0" fmla="*/ 37592 h 6482220"/>
              <a:gd name="connsiteX1" fmla="*/ 6786556 w 6814623"/>
              <a:gd name="connsiteY1" fmla="*/ 0 h 6482220"/>
              <a:gd name="connsiteX2" fmla="*/ 6814623 w 6814623"/>
              <a:gd name="connsiteY2" fmla="*/ 3835908 h 6482220"/>
              <a:gd name="connsiteX3" fmla="*/ 3099365 w 6814623"/>
              <a:gd name="connsiteY3" fmla="*/ 6102350 h 6482220"/>
              <a:gd name="connsiteX4" fmla="*/ 32823 w 6814623"/>
              <a:gd name="connsiteY4" fmla="*/ 3902583 h 6482220"/>
              <a:gd name="connsiteX5" fmla="*/ 737673 w 6814623"/>
              <a:gd name="connsiteY5" fmla="*/ 37592 h 6482220"/>
              <a:gd name="connsiteX0" fmla="*/ 774675 w 6851625"/>
              <a:gd name="connsiteY0" fmla="*/ 37592 h 6503144"/>
              <a:gd name="connsiteX1" fmla="*/ 6823558 w 6851625"/>
              <a:gd name="connsiteY1" fmla="*/ 0 h 6503144"/>
              <a:gd name="connsiteX2" fmla="*/ 6851625 w 6851625"/>
              <a:gd name="connsiteY2" fmla="*/ 3835908 h 6503144"/>
              <a:gd name="connsiteX3" fmla="*/ 3136367 w 6851625"/>
              <a:gd name="connsiteY3" fmla="*/ 6102350 h 6503144"/>
              <a:gd name="connsiteX4" fmla="*/ 31725 w 6851625"/>
              <a:gd name="connsiteY4" fmla="*/ 4074033 h 6503144"/>
              <a:gd name="connsiteX5" fmla="*/ 774675 w 6851625"/>
              <a:gd name="connsiteY5" fmla="*/ 37592 h 6503144"/>
              <a:gd name="connsiteX0" fmla="*/ 767850 w 6844800"/>
              <a:gd name="connsiteY0" fmla="*/ 37592 h 6426842"/>
              <a:gd name="connsiteX1" fmla="*/ 6816733 w 6844800"/>
              <a:gd name="connsiteY1" fmla="*/ 0 h 6426842"/>
              <a:gd name="connsiteX2" fmla="*/ 6844800 w 6844800"/>
              <a:gd name="connsiteY2" fmla="*/ 3835908 h 6426842"/>
              <a:gd name="connsiteX3" fmla="*/ 3129542 w 6844800"/>
              <a:gd name="connsiteY3" fmla="*/ 6102350 h 6426842"/>
              <a:gd name="connsiteX4" fmla="*/ 24900 w 6844800"/>
              <a:gd name="connsiteY4" fmla="*/ 4074033 h 6426842"/>
              <a:gd name="connsiteX5" fmla="*/ 767850 w 6844800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9593 w 6847493"/>
              <a:gd name="connsiteY0" fmla="*/ 9017 h 6438387"/>
              <a:gd name="connsiteX1" fmla="*/ 6819426 w 6847493"/>
              <a:gd name="connsiteY1" fmla="*/ 0 h 6438387"/>
              <a:gd name="connsiteX2" fmla="*/ 6847493 w 6847493"/>
              <a:gd name="connsiteY2" fmla="*/ 3835908 h 6438387"/>
              <a:gd name="connsiteX3" fmla="*/ 3132235 w 6847493"/>
              <a:gd name="connsiteY3" fmla="*/ 6102350 h 6438387"/>
              <a:gd name="connsiteX4" fmla="*/ 27593 w 6847493"/>
              <a:gd name="connsiteY4" fmla="*/ 4074033 h 6438387"/>
              <a:gd name="connsiteX5" fmla="*/ 789593 w 6847493"/>
              <a:gd name="connsiteY5" fmla="*/ 9017 h 6438387"/>
              <a:gd name="connsiteX0" fmla="*/ 789593 w 6850133"/>
              <a:gd name="connsiteY0" fmla="*/ 9017 h 6438387"/>
              <a:gd name="connsiteX1" fmla="*/ 6838476 w 6850133"/>
              <a:gd name="connsiteY1" fmla="*/ 0 h 6438387"/>
              <a:gd name="connsiteX2" fmla="*/ 6847493 w 6850133"/>
              <a:gd name="connsiteY2" fmla="*/ 3835908 h 6438387"/>
              <a:gd name="connsiteX3" fmla="*/ 3132235 w 6850133"/>
              <a:gd name="connsiteY3" fmla="*/ 6102350 h 6438387"/>
              <a:gd name="connsiteX4" fmla="*/ 27593 w 6850133"/>
              <a:gd name="connsiteY4" fmla="*/ 4074033 h 6438387"/>
              <a:gd name="connsiteX5" fmla="*/ 789593 w 6850133"/>
              <a:gd name="connsiteY5" fmla="*/ 9017 h 6438387"/>
              <a:gd name="connsiteX0" fmla="*/ 799118 w 6850133"/>
              <a:gd name="connsiteY0" fmla="*/ 0 h 6457945"/>
              <a:gd name="connsiteX1" fmla="*/ 6838476 w 6850133"/>
              <a:gd name="connsiteY1" fmla="*/ 19558 h 6457945"/>
              <a:gd name="connsiteX2" fmla="*/ 6847493 w 6850133"/>
              <a:gd name="connsiteY2" fmla="*/ 3855466 h 6457945"/>
              <a:gd name="connsiteX3" fmla="*/ 3132235 w 6850133"/>
              <a:gd name="connsiteY3" fmla="*/ 6121908 h 6457945"/>
              <a:gd name="connsiteX4" fmla="*/ 27593 w 6850133"/>
              <a:gd name="connsiteY4" fmla="*/ 4093591 h 6457945"/>
              <a:gd name="connsiteX5" fmla="*/ 799118 w 6850133"/>
              <a:gd name="connsiteY5" fmla="*/ 0 h 6457945"/>
              <a:gd name="connsiteX0" fmla="*/ 799118 w 6850133"/>
              <a:gd name="connsiteY0" fmla="*/ 0 h 6443657"/>
              <a:gd name="connsiteX1" fmla="*/ 6838476 w 6850133"/>
              <a:gd name="connsiteY1" fmla="*/ 5270 h 6443657"/>
              <a:gd name="connsiteX2" fmla="*/ 6847493 w 6850133"/>
              <a:gd name="connsiteY2" fmla="*/ 3841178 h 6443657"/>
              <a:gd name="connsiteX3" fmla="*/ 3132235 w 6850133"/>
              <a:gd name="connsiteY3" fmla="*/ 6107620 h 6443657"/>
              <a:gd name="connsiteX4" fmla="*/ 27593 w 6850133"/>
              <a:gd name="connsiteY4" fmla="*/ 4079303 h 6443657"/>
              <a:gd name="connsiteX5" fmla="*/ 799118 w 6850133"/>
              <a:gd name="connsiteY5" fmla="*/ 0 h 6443657"/>
              <a:gd name="connsiteX0" fmla="*/ 799118 w 6847457"/>
              <a:gd name="connsiteY0" fmla="*/ 0 h 6443657"/>
              <a:gd name="connsiteX1" fmla="*/ 6838476 w 6847457"/>
              <a:gd name="connsiteY1" fmla="*/ 5270 h 6443657"/>
              <a:gd name="connsiteX2" fmla="*/ 6840349 w 6847457"/>
              <a:gd name="connsiteY2" fmla="*/ 3841178 h 6443657"/>
              <a:gd name="connsiteX3" fmla="*/ 3132235 w 6847457"/>
              <a:gd name="connsiteY3" fmla="*/ 6107620 h 6443657"/>
              <a:gd name="connsiteX4" fmla="*/ 27593 w 6847457"/>
              <a:gd name="connsiteY4" fmla="*/ 4079303 h 6443657"/>
              <a:gd name="connsiteX5" fmla="*/ 799118 w 6847457"/>
              <a:gd name="connsiteY5" fmla="*/ 0 h 64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7457" h="6443657">
                <a:moveTo>
                  <a:pt x="799118" y="0"/>
                </a:moveTo>
                <a:lnTo>
                  <a:pt x="6838476" y="5270"/>
                </a:lnTo>
                <a:cubicBezTo>
                  <a:pt x="6857526" y="2887810"/>
                  <a:pt x="6840349" y="2760620"/>
                  <a:pt x="6840349" y="3841178"/>
                </a:cubicBezTo>
                <a:lnTo>
                  <a:pt x="3132235" y="6107620"/>
                </a:lnTo>
                <a:cubicBezTo>
                  <a:pt x="1004553" y="7174420"/>
                  <a:pt x="-201007" y="5483085"/>
                  <a:pt x="27593" y="4079303"/>
                </a:cubicBezTo>
                <a:cubicBezTo>
                  <a:pt x="541943" y="1435248"/>
                  <a:pt x="227618" y="3177455"/>
                  <a:pt x="799118" y="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0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C58EFCC6-94C4-467A-95AD-6F41919F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9CCCBC9A-2586-4039-A3C2-BB9280EB5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2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ulti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468917" cy="366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07231"/>
            <a:ext cx="2743200" cy="1243013"/>
          </a:xfrm>
          <a:solidFill>
            <a:schemeClr val="accent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205758" y="707231"/>
            <a:ext cx="2743200" cy="1243013"/>
          </a:xfrm>
          <a:solidFill>
            <a:schemeClr val="accent4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68616" y="70723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42900" y="203954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205758" y="2039541"/>
            <a:ext cx="2743200" cy="1243013"/>
          </a:xfrm>
          <a:solidFill>
            <a:schemeClr val="accent6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068616" y="2039541"/>
            <a:ext cx="2743200" cy="1243013"/>
          </a:xfrm>
          <a:solidFill>
            <a:srgbClr val="DFE8FF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342900" y="3371850"/>
            <a:ext cx="2743200" cy="1243013"/>
          </a:xfrm>
          <a:solidFill>
            <a:srgbClr val="C2C6D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3205758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0"/>
          </p:nvPr>
        </p:nvSpPr>
        <p:spPr>
          <a:xfrm>
            <a:off x="6068616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8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4131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5849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rgbClr val="FD8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rgbClr val="FFFF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bg>
      <p:bgPr>
        <a:solidFill>
          <a:srgbClr val="899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08153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9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0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hart 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381000" y="971550"/>
            <a:ext cx="8077200" cy="3505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5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0"/>
            <a:ext cx="41148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47787" y="-17159"/>
            <a:ext cx="4909889" cy="5173162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8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24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5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0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FC4C6FBC-170A-4F9A-869E-B6D92BC80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86A68E4C-B4E4-4DBD-A895-0C064865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2">
    <p:bg>
      <p:bgPr>
        <a:solidFill>
          <a:srgbClr val="F05A3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-9699" y="479617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b="0" i="0">
                <a:latin typeface="Corbel Regular" charset="0"/>
                <a:ea typeface="Corbel Regular" charset="0"/>
                <a:cs typeface="Corbel Regular" charset="0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666666"/>
                </a:solidFill>
              </a:rPr>
              <a:pPr/>
              <a:t>‹#›</a:t>
            </a:fld>
            <a:endParaRPr lang="en" dirty="0">
              <a:solidFill>
                <a:srgbClr val="666666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3969750" y="2571750"/>
            <a:ext cx="116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11700" y="1665650"/>
            <a:ext cx="8520600" cy="51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18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11700" y="2431200"/>
            <a:ext cx="8520600" cy="150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07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1"/>
            <a:ext cx="45720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41719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16499" y="-13098"/>
            <a:ext cx="4540004" cy="5169098"/>
          </a:xfrm>
          <a:custGeom>
            <a:avLst/>
            <a:gdLst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48400 w 6276975"/>
              <a:gd name="connsiteY4" fmla="*/ 5816579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76975 w 6276975"/>
              <a:gd name="connsiteY4" fmla="*/ 5635604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2489221 w 6276975"/>
              <a:gd name="connsiteY1" fmla="*/ 47625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1600200 w 6153150"/>
              <a:gd name="connsiteY0" fmla="*/ 669946 h 6896100"/>
              <a:gd name="connsiteX1" fmla="*/ 2365396 w 6153150"/>
              <a:gd name="connsiteY1" fmla="*/ 47625 h 6896100"/>
              <a:gd name="connsiteX2" fmla="*/ 5083154 w 6153150"/>
              <a:gd name="connsiteY2" fmla="*/ 0 h 6896100"/>
              <a:gd name="connsiteX3" fmla="*/ 6153150 w 6153150"/>
              <a:gd name="connsiteY3" fmla="*/ 1584346 h 6896100"/>
              <a:gd name="connsiteX4" fmla="*/ 6153150 w 6153150"/>
              <a:gd name="connsiteY4" fmla="*/ 5635604 h 6896100"/>
              <a:gd name="connsiteX5" fmla="*/ 5092679 w 6153150"/>
              <a:gd name="connsiteY5" fmla="*/ 6896100 h 6896100"/>
              <a:gd name="connsiteX6" fmla="*/ 2241571 w 6153150"/>
              <a:gd name="connsiteY6" fmla="*/ 6867525 h 6896100"/>
              <a:gd name="connsiteX7" fmla="*/ 0 w 6153150"/>
              <a:gd name="connsiteY7" fmla="*/ 5273654 h 6896100"/>
              <a:gd name="connsiteX8" fmla="*/ 1600200 w 6153150"/>
              <a:gd name="connsiteY8" fmla="*/ 669946 h 6896100"/>
              <a:gd name="connsiteX0" fmla="*/ 1600200 w 6153150"/>
              <a:gd name="connsiteY0" fmla="*/ 670417 h 6896571"/>
              <a:gd name="connsiteX1" fmla="*/ 2365396 w 6153150"/>
              <a:gd name="connsiteY1" fmla="*/ 48096 h 6896571"/>
              <a:gd name="connsiteX2" fmla="*/ 5083154 w 6153150"/>
              <a:gd name="connsiteY2" fmla="*/ 471 h 6896571"/>
              <a:gd name="connsiteX3" fmla="*/ 6153150 w 6153150"/>
              <a:gd name="connsiteY3" fmla="*/ 1584817 h 6896571"/>
              <a:gd name="connsiteX4" fmla="*/ 6153150 w 6153150"/>
              <a:gd name="connsiteY4" fmla="*/ 5636075 h 6896571"/>
              <a:gd name="connsiteX5" fmla="*/ 5092679 w 6153150"/>
              <a:gd name="connsiteY5" fmla="*/ 6896571 h 6896571"/>
              <a:gd name="connsiteX6" fmla="*/ 2241571 w 6153150"/>
              <a:gd name="connsiteY6" fmla="*/ 6867996 h 6896571"/>
              <a:gd name="connsiteX7" fmla="*/ 0 w 6153150"/>
              <a:gd name="connsiteY7" fmla="*/ 5274125 h 6896571"/>
              <a:gd name="connsiteX8" fmla="*/ 1600200 w 6153150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702186 w 6255136"/>
              <a:gd name="connsiteY0" fmla="*/ 670417 h 6896571"/>
              <a:gd name="connsiteX1" fmla="*/ 2467382 w 6255136"/>
              <a:gd name="connsiteY1" fmla="*/ 48096 h 6896571"/>
              <a:gd name="connsiteX2" fmla="*/ 5185140 w 6255136"/>
              <a:gd name="connsiteY2" fmla="*/ 471 h 6896571"/>
              <a:gd name="connsiteX3" fmla="*/ 6255136 w 6255136"/>
              <a:gd name="connsiteY3" fmla="*/ 1584817 h 6896571"/>
              <a:gd name="connsiteX4" fmla="*/ 6255136 w 6255136"/>
              <a:gd name="connsiteY4" fmla="*/ 5636075 h 6896571"/>
              <a:gd name="connsiteX5" fmla="*/ 5194665 w 6255136"/>
              <a:gd name="connsiteY5" fmla="*/ 6896571 h 6896571"/>
              <a:gd name="connsiteX6" fmla="*/ 2343557 w 6255136"/>
              <a:gd name="connsiteY6" fmla="*/ 6867996 h 6896571"/>
              <a:gd name="connsiteX7" fmla="*/ 92461 w 6255136"/>
              <a:gd name="connsiteY7" fmla="*/ 4864550 h 6896571"/>
              <a:gd name="connsiteX8" fmla="*/ 1702186 w 6255136"/>
              <a:gd name="connsiteY8" fmla="*/ 670417 h 6896571"/>
              <a:gd name="connsiteX0" fmla="*/ 1565207 w 6118157"/>
              <a:gd name="connsiteY0" fmla="*/ 670417 h 6896571"/>
              <a:gd name="connsiteX1" fmla="*/ 2330403 w 6118157"/>
              <a:gd name="connsiteY1" fmla="*/ 48096 h 6896571"/>
              <a:gd name="connsiteX2" fmla="*/ 5048161 w 6118157"/>
              <a:gd name="connsiteY2" fmla="*/ 471 h 6896571"/>
              <a:gd name="connsiteX3" fmla="*/ 6118157 w 6118157"/>
              <a:gd name="connsiteY3" fmla="*/ 1584817 h 6896571"/>
              <a:gd name="connsiteX4" fmla="*/ 6118157 w 6118157"/>
              <a:gd name="connsiteY4" fmla="*/ 5636075 h 6896571"/>
              <a:gd name="connsiteX5" fmla="*/ 5057686 w 6118157"/>
              <a:gd name="connsiteY5" fmla="*/ 6896571 h 6896571"/>
              <a:gd name="connsiteX6" fmla="*/ 2206578 w 6118157"/>
              <a:gd name="connsiteY6" fmla="*/ 6867996 h 6896571"/>
              <a:gd name="connsiteX7" fmla="*/ 98357 w 6118157"/>
              <a:gd name="connsiteY7" fmla="*/ 4464500 h 6896571"/>
              <a:gd name="connsiteX8" fmla="*/ 1565207 w 6118157"/>
              <a:gd name="connsiteY8" fmla="*/ 670417 h 6896571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5048161 w 6118157"/>
              <a:gd name="connsiteY2" fmla="*/ 465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08354 h 6934508"/>
              <a:gd name="connsiteX1" fmla="*/ 2397078 w 6118157"/>
              <a:gd name="connsiteY1" fmla="*/ 19358 h 6934508"/>
              <a:gd name="connsiteX2" fmla="*/ 3800386 w 6118157"/>
              <a:gd name="connsiteY2" fmla="*/ 308 h 6934508"/>
              <a:gd name="connsiteX3" fmla="*/ 6118157 w 6118157"/>
              <a:gd name="connsiteY3" fmla="*/ 1622754 h 6934508"/>
              <a:gd name="connsiteX4" fmla="*/ 6118157 w 6118157"/>
              <a:gd name="connsiteY4" fmla="*/ 5674012 h 6934508"/>
              <a:gd name="connsiteX5" fmla="*/ 5057686 w 6118157"/>
              <a:gd name="connsiteY5" fmla="*/ 6934508 h 6934508"/>
              <a:gd name="connsiteX6" fmla="*/ 2206578 w 6118157"/>
              <a:gd name="connsiteY6" fmla="*/ 6905933 h 6934508"/>
              <a:gd name="connsiteX7" fmla="*/ 98357 w 6118157"/>
              <a:gd name="connsiteY7" fmla="*/ 4502437 h 6934508"/>
              <a:gd name="connsiteX8" fmla="*/ 1565207 w 6118157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42804 w 6140133"/>
              <a:gd name="connsiteY1" fmla="*/ 63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75378 w 6125278"/>
              <a:gd name="connsiteY0" fmla="*/ 3019446 h 6934200"/>
              <a:gd name="connsiteX1" fmla="*/ 1927949 w 6125278"/>
              <a:gd name="connsiteY1" fmla="*/ 6350 h 6934200"/>
              <a:gd name="connsiteX2" fmla="*/ 3807507 w 6125278"/>
              <a:gd name="connsiteY2" fmla="*/ 0 h 6934200"/>
              <a:gd name="connsiteX3" fmla="*/ 6125278 w 6125278"/>
              <a:gd name="connsiteY3" fmla="*/ 1622446 h 6934200"/>
              <a:gd name="connsiteX4" fmla="*/ 6125278 w 6125278"/>
              <a:gd name="connsiteY4" fmla="*/ 5673704 h 6934200"/>
              <a:gd name="connsiteX5" fmla="*/ 5064807 w 6125278"/>
              <a:gd name="connsiteY5" fmla="*/ 6934200 h 6934200"/>
              <a:gd name="connsiteX6" fmla="*/ 2213699 w 6125278"/>
              <a:gd name="connsiteY6" fmla="*/ 6905625 h 6934200"/>
              <a:gd name="connsiteX7" fmla="*/ 124528 w 6125278"/>
              <a:gd name="connsiteY7" fmla="*/ 5505429 h 6934200"/>
              <a:gd name="connsiteX8" fmla="*/ 575378 w 6125278"/>
              <a:gd name="connsiteY8" fmla="*/ 30194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17602 w 6097652"/>
              <a:gd name="connsiteY0" fmla="*/ 3070246 h 6934200"/>
              <a:gd name="connsiteX1" fmla="*/ 1900323 w 6097652"/>
              <a:gd name="connsiteY1" fmla="*/ 6350 h 6934200"/>
              <a:gd name="connsiteX2" fmla="*/ 3779881 w 6097652"/>
              <a:gd name="connsiteY2" fmla="*/ 0 h 6934200"/>
              <a:gd name="connsiteX3" fmla="*/ 6097652 w 6097652"/>
              <a:gd name="connsiteY3" fmla="*/ 1622446 h 6934200"/>
              <a:gd name="connsiteX4" fmla="*/ 6097652 w 6097652"/>
              <a:gd name="connsiteY4" fmla="*/ 5673704 h 6934200"/>
              <a:gd name="connsiteX5" fmla="*/ 5037181 w 6097652"/>
              <a:gd name="connsiteY5" fmla="*/ 6934200 h 6934200"/>
              <a:gd name="connsiteX6" fmla="*/ 2186073 w 6097652"/>
              <a:gd name="connsiteY6" fmla="*/ 6905625 h 6934200"/>
              <a:gd name="connsiteX7" fmla="*/ 96902 w 6097652"/>
              <a:gd name="connsiteY7" fmla="*/ 5505429 h 6934200"/>
              <a:gd name="connsiteX8" fmla="*/ 617602 w 6097652"/>
              <a:gd name="connsiteY8" fmla="*/ 3070246 h 6934200"/>
              <a:gd name="connsiteX0" fmla="*/ 655207 w 6135257"/>
              <a:gd name="connsiteY0" fmla="*/ 3070246 h 6934200"/>
              <a:gd name="connsiteX1" fmla="*/ 1937928 w 6135257"/>
              <a:gd name="connsiteY1" fmla="*/ 6350 h 6934200"/>
              <a:gd name="connsiteX2" fmla="*/ 3817486 w 6135257"/>
              <a:gd name="connsiteY2" fmla="*/ 0 h 6934200"/>
              <a:gd name="connsiteX3" fmla="*/ 6135257 w 6135257"/>
              <a:gd name="connsiteY3" fmla="*/ 1622446 h 6934200"/>
              <a:gd name="connsiteX4" fmla="*/ 6135257 w 6135257"/>
              <a:gd name="connsiteY4" fmla="*/ 5673704 h 6934200"/>
              <a:gd name="connsiteX5" fmla="*/ 5074786 w 6135257"/>
              <a:gd name="connsiteY5" fmla="*/ 6934200 h 6934200"/>
              <a:gd name="connsiteX6" fmla="*/ 2223678 w 6135257"/>
              <a:gd name="connsiteY6" fmla="*/ 6905625 h 6934200"/>
              <a:gd name="connsiteX7" fmla="*/ 134507 w 6135257"/>
              <a:gd name="connsiteY7" fmla="*/ 5505429 h 6934200"/>
              <a:gd name="connsiteX8" fmla="*/ 655207 w 6135257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394492 w 5874542"/>
              <a:gd name="connsiteY0" fmla="*/ 3070246 h 6934200"/>
              <a:gd name="connsiteX1" fmla="*/ 1677213 w 5874542"/>
              <a:gd name="connsiteY1" fmla="*/ 6350 h 6934200"/>
              <a:gd name="connsiteX2" fmla="*/ 3556771 w 5874542"/>
              <a:gd name="connsiteY2" fmla="*/ 0 h 6934200"/>
              <a:gd name="connsiteX3" fmla="*/ 5874542 w 5874542"/>
              <a:gd name="connsiteY3" fmla="*/ 1622446 h 6934200"/>
              <a:gd name="connsiteX4" fmla="*/ 5874542 w 5874542"/>
              <a:gd name="connsiteY4" fmla="*/ 5673704 h 6934200"/>
              <a:gd name="connsiteX5" fmla="*/ 4814071 w 5874542"/>
              <a:gd name="connsiteY5" fmla="*/ 6934200 h 6934200"/>
              <a:gd name="connsiteX6" fmla="*/ 1962963 w 5874542"/>
              <a:gd name="connsiteY6" fmla="*/ 6905625 h 6934200"/>
              <a:gd name="connsiteX7" fmla="*/ 302417 w 5874542"/>
              <a:gd name="connsiteY7" fmla="*/ 5972154 h 6934200"/>
              <a:gd name="connsiteX8" fmla="*/ 394492 w 5874542"/>
              <a:gd name="connsiteY8" fmla="*/ 3070246 h 6934200"/>
              <a:gd name="connsiteX0" fmla="*/ 304171 w 6098546"/>
              <a:gd name="connsiteY0" fmla="*/ 3917971 h 6934200"/>
              <a:gd name="connsiteX1" fmla="*/ 1901217 w 6098546"/>
              <a:gd name="connsiteY1" fmla="*/ 6350 h 6934200"/>
              <a:gd name="connsiteX2" fmla="*/ 3780775 w 6098546"/>
              <a:gd name="connsiteY2" fmla="*/ 0 h 6934200"/>
              <a:gd name="connsiteX3" fmla="*/ 6098546 w 6098546"/>
              <a:gd name="connsiteY3" fmla="*/ 1622446 h 6934200"/>
              <a:gd name="connsiteX4" fmla="*/ 6098546 w 6098546"/>
              <a:gd name="connsiteY4" fmla="*/ 5673704 h 6934200"/>
              <a:gd name="connsiteX5" fmla="*/ 5038075 w 6098546"/>
              <a:gd name="connsiteY5" fmla="*/ 6934200 h 6934200"/>
              <a:gd name="connsiteX6" fmla="*/ 2186967 w 6098546"/>
              <a:gd name="connsiteY6" fmla="*/ 6905625 h 6934200"/>
              <a:gd name="connsiteX7" fmla="*/ 526421 w 6098546"/>
              <a:gd name="connsiteY7" fmla="*/ 5972154 h 6934200"/>
              <a:gd name="connsiteX8" fmla="*/ 304171 w 6098546"/>
              <a:gd name="connsiteY8" fmla="*/ 3917971 h 6934200"/>
              <a:gd name="connsiteX0" fmla="*/ 268074 w 6062449"/>
              <a:gd name="connsiteY0" fmla="*/ 3917971 h 6934200"/>
              <a:gd name="connsiteX1" fmla="*/ 1865120 w 6062449"/>
              <a:gd name="connsiteY1" fmla="*/ 6350 h 6934200"/>
              <a:gd name="connsiteX2" fmla="*/ 3744678 w 6062449"/>
              <a:gd name="connsiteY2" fmla="*/ 0 h 6934200"/>
              <a:gd name="connsiteX3" fmla="*/ 6062449 w 6062449"/>
              <a:gd name="connsiteY3" fmla="*/ 1622446 h 6934200"/>
              <a:gd name="connsiteX4" fmla="*/ 6062449 w 6062449"/>
              <a:gd name="connsiteY4" fmla="*/ 5673704 h 6934200"/>
              <a:gd name="connsiteX5" fmla="*/ 5001978 w 6062449"/>
              <a:gd name="connsiteY5" fmla="*/ 6934200 h 6934200"/>
              <a:gd name="connsiteX6" fmla="*/ 2150870 w 6062449"/>
              <a:gd name="connsiteY6" fmla="*/ 6905625 h 6934200"/>
              <a:gd name="connsiteX7" fmla="*/ 671299 w 6062449"/>
              <a:gd name="connsiteY7" fmla="*/ 6153129 h 6934200"/>
              <a:gd name="connsiteX8" fmla="*/ 268074 w 6062449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72634 w 6067009"/>
              <a:gd name="connsiteY0" fmla="*/ 3917971 h 6934200"/>
              <a:gd name="connsiteX1" fmla="*/ 1869680 w 6067009"/>
              <a:gd name="connsiteY1" fmla="*/ 6350 h 6934200"/>
              <a:gd name="connsiteX2" fmla="*/ 3749238 w 6067009"/>
              <a:gd name="connsiteY2" fmla="*/ 0 h 6934200"/>
              <a:gd name="connsiteX3" fmla="*/ 6067009 w 6067009"/>
              <a:gd name="connsiteY3" fmla="*/ 1622446 h 6934200"/>
              <a:gd name="connsiteX4" fmla="*/ 6067009 w 6067009"/>
              <a:gd name="connsiteY4" fmla="*/ 5673704 h 6934200"/>
              <a:gd name="connsiteX5" fmla="*/ 5006538 w 6067009"/>
              <a:gd name="connsiteY5" fmla="*/ 6934200 h 6934200"/>
              <a:gd name="connsiteX6" fmla="*/ 2155430 w 6067009"/>
              <a:gd name="connsiteY6" fmla="*/ 6905625 h 6934200"/>
              <a:gd name="connsiteX7" fmla="*/ 675859 w 6067009"/>
              <a:gd name="connsiteY7" fmla="*/ 6153129 h 6934200"/>
              <a:gd name="connsiteX8" fmla="*/ 272634 w 6067009"/>
              <a:gd name="connsiteY8" fmla="*/ 3917971 h 6934200"/>
              <a:gd name="connsiteX0" fmla="*/ 229992 w 6024367"/>
              <a:gd name="connsiteY0" fmla="*/ 3917971 h 6934200"/>
              <a:gd name="connsiteX1" fmla="*/ 1827038 w 6024367"/>
              <a:gd name="connsiteY1" fmla="*/ 6350 h 6934200"/>
              <a:gd name="connsiteX2" fmla="*/ 3706596 w 6024367"/>
              <a:gd name="connsiteY2" fmla="*/ 0 h 6934200"/>
              <a:gd name="connsiteX3" fmla="*/ 6024367 w 6024367"/>
              <a:gd name="connsiteY3" fmla="*/ 1622446 h 6934200"/>
              <a:gd name="connsiteX4" fmla="*/ 6024367 w 6024367"/>
              <a:gd name="connsiteY4" fmla="*/ 5673704 h 6934200"/>
              <a:gd name="connsiteX5" fmla="*/ 4963896 w 6024367"/>
              <a:gd name="connsiteY5" fmla="*/ 6934200 h 6934200"/>
              <a:gd name="connsiteX6" fmla="*/ 2112788 w 6024367"/>
              <a:gd name="connsiteY6" fmla="*/ 6905625 h 6934200"/>
              <a:gd name="connsiteX7" fmla="*/ 909442 w 6024367"/>
              <a:gd name="connsiteY7" fmla="*/ 6286479 h 6934200"/>
              <a:gd name="connsiteX8" fmla="*/ 229992 w 6024367"/>
              <a:gd name="connsiteY8" fmla="*/ 3917971 h 6934200"/>
              <a:gd name="connsiteX0" fmla="*/ 254747 w 6049122"/>
              <a:gd name="connsiteY0" fmla="*/ 3917971 h 6934200"/>
              <a:gd name="connsiteX1" fmla="*/ 1851793 w 6049122"/>
              <a:gd name="connsiteY1" fmla="*/ 6350 h 6934200"/>
              <a:gd name="connsiteX2" fmla="*/ 3731351 w 6049122"/>
              <a:gd name="connsiteY2" fmla="*/ 0 h 6934200"/>
              <a:gd name="connsiteX3" fmla="*/ 6049122 w 6049122"/>
              <a:gd name="connsiteY3" fmla="*/ 1622446 h 6934200"/>
              <a:gd name="connsiteX4" fmla="*/ 6049122 w 6049122"/>
              <a:gd name="connsiteY4" fmla="*/ 5673704 h 6934200"/>
              <a:gd name="connsiteX5" fmla="*/ 4988651 w 6049122"/>
              <a:gd name="connsiteY5" fmla="*/ 6934200 h 6934200"/>
              <a:gd name="connsiteX6" fmla="*/ 2137543 w 6049122"/>
              <a:gd name="connsiteY6" fmla="*/ 6905625 h 6934200"/>
              <a:gd name="connsiteX7" fmla="*/ 934197 w 6049122"/>
              <a:gd name="connsiteY7" fmla="*/ 6286479 h 6934200"/>
              <a:gd name="connsiteX8" fmla="*/ 254747 w 6049122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6350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65244 w 6065244"/>
              <a:gd name="connsiteY3" fmla="*/ 1601808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50957 w 6065244"/>
              <a:gd name="connsiteY3" fmla="*/ 1606571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53338"/>
              <a:gd name="connsiteY0" fmla="*/ 3897333 h 6913562"/>
              <a:gd name="connsiteX1" fmla="*/ 1867915 w 6053338"/>
              <a:gd name="connsiteY1" fmla="*/ 0 h 6913562"/>
              <a:gd name="connsiteX2" fmla="*/ 3756998 w 6053338"/>
              <a:gd name="connsiteY2" fmla="*/ 793 h 6913562"/>
              <a:gd name="connsiteX3" fmla="*/ 6050957 w 6053338"/>
              <a:gd name="connsiteY3" fmla="*/ 1606571 h 6913562"/>
              <a:gd name="connsiteX4" fmla="*/ 6053338 w 6053338"/>
              <a:gd name="connsiteY4" fmla="*/ 5653066 h 6913562"/>
              <a:gd name="connsiteX5" fmla="*/ 5004773 w 6053338"/>
              <a:gd name="connsiteY5" fmla="*/ 6913562 h 6913562"/>
              <a:gd name="connsiteX6" fmla="*/ 2153665 w 6053338"/>
              <a:gd name="connsiteY6" fmla="*/ 6884987 h 6913562"/>
              <a:gd name="connsiteX7" fmla="*/ 950319 w 6053338"/>
              <a:gd name="connsiteY7" fmla="*/ 6265841 h 6913562"/>
              <a:gd name="connsiteX8" fmla="*/ 270869 w 6053338"/>
              <a:gd name="connsiteY8" fmla="*/ 3897333 h 6913562"/>
              <a:gd name="connsiteX0" fmla="*/ 270869 w 6053338"/>
              <a:gd name="connsiteY0" fmla="*/ 3897333 h 6892131"/>
              <a:gd name="connsiteX1" fmla="*/ 1867915 w 6053338"/>
              <a:gd name="connsiteY1" fmla="*/ 0 h 6892131"/>
              <a:gd name="connsiteX2" fmla="*/ 3756998 w 6053338"/>
              <a:gd name="connsiteY2" fmla="*/ 793 h 6892131"/>
              <a:gd name="connsiteX3" fmla="*/ 6050957 w 6053338"/>
              <a:gd name="connsiteY3" fmla="*/ 1606571 h 6892131"/>
              <a:gd name="connsiteX4" fmla="*/ 6053338 w 6053338"/>
              <a:gd name="connsiteY4" fmla="*/ 5653066 h 6892131"/>
              <a:gd name="connsiteX5" fmla="*/ 4997630 w 6053338"/>
              <a:gd name="connsiteY5" fmla="*/ 6892131 h 6892131"/>
              <a:gd name="connsiteX6" fmla="*/ 2153665 w 6053338"/>
              <a:gd name="connsiteY6" fmla="*/ 6884987 h 6892131"/>
              <a:gd name="connsiteX7" fmla="*/ 950319 w 6053338"/>
              <a:gd name="connsiteY7" fmla="*/ 6265841 h 6892131"/>
              <a:gd name="connsiteX8" fmla="*/ 270869 w 6053338"/>
              <a:gd name="connsiteY8" fmla="*/ 3897333 h 689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3338" h="6892131">
                <a:moveTo>
                  <a:pt x="270869" y="3897333"/>
                </a:moveTo>
                <a:cubicBezTo>
                  <a:pt x="632819" y="3007847"/>
                  <a:pt x="1503098" y="865981"/>
                  <a:pt x="1867915" y="0"/>
                </a:cubicBezTo>
                <a:lnTo>
                  <a:pt x="3756998" y="793"/>
                </a:lnTo>
                <a:lnTo>
                  <a:pt x="6050957" y="1606571"/>
                </a:lnTo>
                <a:cubicBezTo>
                  <a:pt x="6055719" y="2955403"/>
                  <a:pt x="6048576" y="4304234"/>
                  <a:pt x="6053338" y="5653066"/>
                </a:cubicBezTo>
                <a:lnTo>
                  <a:pt x="4997630" y="6892131"/>
                </a:lnTo>
                <a:lnTo>
                  <a:pt x="2153665" y="6884987"/>
                </a:lnTo>
                <a:cubicBezTo>
                  <a:pt x="1074698" y="6327242"/>
                  <a:pt x="1823454" y="6699239"/>
                  <a:pt x="950319" y="6265841"/>
                </a:cubicBezTo>
                <a:cubicBezTo>
                  <a:pt x="565082" y="5988561"/>
                  <a:pt x="-494306" y="5800202"/>
                  <a:pt x="270869" y="389733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54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39854" y="1095375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6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7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1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58374"/>
            <a:ext cx="9144000" cy="292608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715000" cy="7381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95376"/>
            <a:ext cx="5715000" cy="35182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454140" y="4896331"/>
            <a:ext cx="21191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aseline="0" dirty="0">
                <a:solidFill>
                  <a:schemeClr val="bg1"/>
                </a:solidFill>
              </a:rPr>
              <a:t>Project II – </a:t>
            </a:r>
            <a:r>
              <a:rPr lang="en-US" sz="800" baseline="0" dirty="0" err="1">
                <a:solidFill>
                  <a:schemeClr val="bg1"/>
                </a:solidFill>
              </a:rPr>
              <a:t>PyLacrossel</a:t>
            </a:r>
            <a:r>
              <a:rPr lang="en-US" sz="800" baseline="0" dirty="0">
                <a:solidFill>
                  <a:schemeClr val="bg1"/>
                </a:solidFill>
              </a:rPr>
              <a:t> | June 2019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2773" y="4896956"/>
            <a:ext cx="501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D84860F-87DF-48D9-9DD7-EF70949B7FE6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3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0" r:id="rId4"/>
    <p:sldLayoutId id="2147483674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51" r:id="rId12"/>
    <p:sldLayoutId id="2147483659" r:id="rId13"/>
    <p:sldLayoutId id="2147483661" r:id="rId14"/>
    <p:sldLayoutId id="2147483662" r:id="rId15"/>
    <p:sldLayoutId id="2147483663" r:id="rId16"/>
    <p:sldLayoutId id="2147483676" r:id="rId17"/>
    <p:sldLayoutId id="2147483700" r:id="rId18"/>
    <p:sldLayoutId id="2147483701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90" r:id="rId25"/>
    <p:sldLayoutId id="2147483691" r:id="rId26"/>
    <p:sldLayoutId id="2147483692" r:id="rId27"/>
    <p:sldLayoutId id="214748370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 cap="sm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16681" indent="-116681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055" y="0"/>
            <a:ext cx="4716946" cy="3266583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>
          <a:xfrm>
            <a:off x="0" y="3199796"/>
            <a:ext cx="9144000" cy="907143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128762" y="-1415143"/>
            <a:ext cx="184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67888" y="3327214"/>
            <a:ext cx="668866" cy="668866"/>
            <a:chOff x="4114801" y="3318935"/>
            <a:chExt cx="668866" cy="668866"/>
          </a:xfrm>
        </p:grpSpPr>
        <p:sp>
          <p:nvSpPr>
            <p:cNvPr id="49" name="bk object 25"/>
            <p:cNvSpPr/>
            <p:nvPr/>
          </p:nvSpPr>
          <p:spPr>
            <a:xfrm>
              <a:off x="4229230" y="3436168"/>
              <a:ext cx="440994" cy="440994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1212316" y="606158"/>
                  </a:moveTo>
                  <a:lnTo>
                    <a:pt x="1210492" y="653527"/>
                  </a:lnTo>
                  <a:lnTo>
                    <a:pt x="1205111" y="699900"/>
                  </a:lnTo>
                  <a:lnTo>
                    <a:pt x="1196307" y="745140"/>
                  </a:lnTo>
                  <a:lnTo>
                    <a:pt x="1184215" y="789115"/>
                  </a:lnTo>
                  <a:lnTo>
                    <a:pt x="1168969" y="831688"/>
                  </a:lnTo>
                  <a:lnTo>
                    <a:pt x="1150705" y="872725"/>
                  </a:lnTo>
                  <a:lnTo>
                    <a:pt x="1129558" y="912092"/>
                  </a:lnTo>
                  <a:lnTo>
                    <a:pt x="1105661" y="949653"/>
                  </a:lnTo>
                  <a:lnTo>
                    <a:pt x="1079150" y="985274"/>
                  </a:lnTo>
                  <a:lnTo>
                    <a:pt x="1050159" y="1018819"/>
                  </a:lnTo>
                  <a:lnTo>
                    <a:pt x="1018824" y="1050155"/>
                  </a:lnTo>
                  <a:lnTo>
                    <a:pt x="985279" y="1079146"/>
                  </a:lnTo>
                  <a:lnTo>
                    <a:pt x="949658" y="1105658"/>
                  </a:lnTo>
                  <a:lnTo>
                    <a:pt x="912098" y="1129555"/>
                  </a:lnTo>
                  <a:lnTo>
                    <a:pt x="872731" y="1150703"/>
                  </a:lnTo>
                  <a:lnTo>
                    <a:pt x="831693" y="1168968"/>
                  </a:lnTo>
                  <a:lnTo>
                    <a:pt x="789120" y="1184214"/>
                  </a:lnTo>
                  <a:lnTo>
                    <a:pt x="745144" y="1196306"/>
                  </a:lnTo>
                  <a:lnTo>
                    <a:pt x="699902" y="1205111"/>
                  </a:lnTo>
                  <a:lnTo>
                    <a:pt x="653529" y="1210492"/>
                  </a:lnTo>
                  <a:lnTo>
                    <a:pt x="606158" y="1212316"/>
                  </a:lnTo>
                  <a:lnTo>
                    <a:pt x="558787" y="1210492"/>
                  </a:lnTo>
                  <a:lnTo>
                    <a:pt x="512413" y="1205111"/>
                  </a:lnTo>
                  <a:lnTo>
                    <a:pt x="467171" y="1196306"/>
                  </a:lnTo>
                  <a:lnTo>
                    <a:pt x="423196" y="1184214"/>
                  </a:lnTo>
                  <a:lnTo>
                    <a:pt x="380622" y="1168968"/>
                  </a:lnTo>
                  <a:lnTo>
                    <a:pt x="339585" y="1150703"/>
                  </a:lnTo>
                  <a:lnTo>
                    <a:pt x="300218" y="1129555"/>
                  </a:lnTo>
                  <a:lnTo>
                    <a:pt x="262657" y="1105658"/>
                  </a:lnTo>
                  <a:lnTo>
                    <a:pt x="227037" y="1079146"/>
                  </a:lnTo>
                  <a:lnTo>
                    <a:pt x="193491" y="1050155"/>
                  </a:lnTo>
                  <a:lnTo>
                    <a:pt x="162156" y="1018819"/>
                  </a:lnTo>
                  <a:lnTo>
                    <a:pt x="133166" y="985274"/>
                  </a:lnTo>
                  <a:lnTo>
                    <a:pt x="106655" y="949653"/>
                  </a:lnTo>
                  <a:lnTo>
                    <a:pt x="82758" y="912092"/>
                  </a:lnTo>
                  <a:lnTo>
                    <a:pt x="61610" y="872725"/>
                  </a:lnTo>
                  <a:lnTo>
                    <a:pt x="43346" y="831688"/>
                  </a:lnTo>
                  <a:lnTo>
                    <a:pt x="28101" y="789115"/>
                  </a:lnTo>
                  <a:lnTo>
                    <a:pt x="16009" y="745140"/>
                  </a:lnTo>
                  <a:lnTo>
                    <a:pt x="7204" y="699900"/>
                  </a:lnTo>
                  <a:lnTo>
                    <a:pt x="1823" y="653527"/>
                  </a:lnTo>
                  <a:lnTo>
                    <a:pt x="0" y="606158"/>
                  </a:lnTo>
                  <a:lnTo>
                    <a:pt x="1823" y="558787"/>
                  </a:lnTo>
                  <a:lnTo>
                    <a:pt x="7204" y="512413"/>
                  </a:lnTo>
                  <a:lnTo>
                    <a:pt x="16009" y="467171"/>
                  </a:lnTo>
                  <a:lnTo>
                    <a:pt x="28101" y="423196"/>
                  </a:lnTo>
                  <a:lnTo>
                    <a:pt x="43346" y="380622"/>
                  </a:lnTo>
                  <a:lnTo>
                    <a:pt x="61610" y="339585"/>
                  </a:lnTo>
                  <a:lnTo>
                    <a:pt x="82758" y="300218"/>
                  </a:lnTo>
                  <a:lnTo>
                    <a:pt x="106655" y="262657"/>
                  </a:lnTo>
                  <a:lnTo>
                    <a:pt x="133166" y="227037"/>
                  </a:lnTo>
                  <a:lnTo>
                    <a:pt x="162156" y="193491"/>
                  </a:lnTo>
                  <a:lnTo>
                    <a:pt x="193491" y="162156"/>
                  </a:lnTo>
                  <a:lnTo>
                    <a:pt x="227037" y="133166"/>
                  </a:lnTo>
                  <a:lnTo>
                    <a:pt x="262657" y="106655"/>
                  </a:lnTo>
                  <a:lnTo>
                    <a:pt x="300218" y="82758"/>
                  </a:lnTo>
                  <a:lnTo>
                    <a:pt x="339585" y="61610"/>
                  </a:lnTo>
                  <a:lnTo>
                    <a:pt x="380622" y="43346"/>
                  </a:lnTo>
                  <a:lnTo>
                    <a:pt x="423196" y="28101"/>
                  </a:lnTo>
                  <a:lnTo>
                    <a:pt x="467171" y="16009"/>
                  </a:lnTo>
                  <a:lnTo>
                    <a:pt x="512413" y="7204"/>
                  </a:lnTo>
                  <a:lnTo>
                    <a:pt x="558787" y="1823"/>
                  </a:lnTo>
                  <a:lnTo>
                    <a:pt x="606158" y="0"/>
                  </a:lnTo>
                  <a:lnTo>
                    <a:pt x="653529" y="1823"/>
                  </a:lnTo>
                  <a:lnTo>
                    <a:pt x="699902" y="7204"/>
                  </a:lnTo>
                  <a:lnTo>
                    <a:pt x="745144" y="16009"/>
                  </a:lnTo>
                  <a:lnTo>
                    <a:pt x="789120" y="28101"/>
                  </a:lnTo>
                  <a:lnTo>
                    <a:pt x="831693" y="43346"/>
                  </a:lnTo>
                  <a:lnTo>
                    <a:pt x="872731" y="61610"/>
                  </a:lnTo>
                  <a:lnTo>
                    <a:pt x="912098" y="82758"/>
                  </a:lnTo>
                  <a:lnTo>
                    <a:pt x="949658" y="106655"/>
                  </a:lnTo>
                  <a:lnTo>
                    <a:pt x="985279" y="133166"/>
                  </a:lnTo>
                  <a:lnTo>
                    <a:pt x="1018824" y="162156"/>
                  </a:lnTo>
                  <a:lnTo>
                    <a:pt x="1050159" y="193491"/>
                  </a:lnTo>
                  <a:lnTo>
                    <a:pt x="1079150" y="227037"/>
                  </a:lnTo>
                  <a:lnTo>
                    <a:pt x="1105661" y="262657"/>
                  </a:lnTo>
                  <a:lnTo>
                    <a:pt x="1129558" y="300218"/>
                  </a:lnTo>
                  <a:lnTo>
                    <a:pt x="1150705" y="339585"/>
                  </a:lnTo>
                  <a:lnTo>
                    <a:pt x="1168969" y="380622"/>
                  </a:lnTo>
                  <a:lnTo>
                    <a:pt x="1184215" y="423196"/>
                  </a:lnTo>
                  <a:lnTo>
                    <a:pt x="1196307" y="467171"/>
                  </a:lnTo>
                  <a:lnTo>
                    <a:pt x="1205111" y="512413"/>
                  </a:lnTo>
                  <a:lnTo>
                    <a:pt x="1210492" y="558787"/>
                  </a:lnTo>
                  <a:lnTo>
                    <a:pt x="1212316" y="606158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0" name="bk object 26"/>
            <p:cNvSpPr/>
            <p:nvPr/>
          </p:nvSpPr>
          <p:spPr>
            <a:xfrm>
              <a:off x="4370081" y="3436218"/>
              <a:ext cx="155156" cy="440070"/>
            </a:xfrm>
            <a:custGeom>
              <a:avLst/>
              <a:gdLst/>
              <a:ahLst/>
              <a:cxnLst/>
              <a:rect l="l" t="t" r="r" b="b"/>
              <a:pathLst>
                <a:path w="426719" h="1210310">
                  <a:moveTo>
                    <a:pt x="426567" y="605154"/>
                  </a:moveTo>
                  <a:lnTo>
                    <a:pt x="425316" y="671090"/>
                  </a:lnTo>
                  <a:lnTo>
                    <a:pt x="421648" y="734969"/>
                  </a:lnTo>
                  <a:lnTo>
                    <a:pt x="415694" y="796422"/>
                  </a:lnTo>
                  <a:lnTo>
                    <a:pt x="407584" y="855081"/>
                  </a:lnTo>
                  <a:lnTo>
                    <a:pt x="397447" y="910577"/>
                  </a:lnTo>
                  <a:lnTo>
                    <a:pt x="385415" y="962539"/>
                  </a:lnTo>
                  <a:lnTo>
                    <a:pt x="371618" y="1010599"/>
                  </a:lnTo>
                  <a:lnTo>
                    <a:pt x="356184" y="1054388"/>
                  </a:lnTo>
                  <a:lnTo>
                    <a:pt x="339246" y="1093536"/>
                  </a:lnTo>
                  <a:lnTo>
                    <a:pt x="320931" y="1127675"/>
                  </a:lnTo>
                  <a:lnTo>
                    <a:pt x="280697" y="1179445"/>
                  </a:lnTo>
                  <a:lnTo>
                    <a:pt x="236523" y="1206746"/>
                  </a:lnTo>
                  <a:lnTo>
                    <a:pt x="213283" y="1210297"/>
                  </a:lnTo>
                  <a:lnTo>
                    <a:pt x="190044" y="1206746"/>
                  </a:lnTo>
                  <a:lnTo>
                    <a:pt x="145869" y="1179445"/>
                  </a:lnTo>
                  <a:lnTo>
                    <a:pt x="105635" y="1127675"/>
                  </a:lnTo>
                  <a:lnTo>
                    <a:pt x="87321" y="1093536"/>
                  </a:lnTo>
                  <a:lnTo>
                    <a:pt x="70382" y="1054388"/>
                  </a:lnTo>
                  <a:lnTo>
                    <a:pt x="54949" y="1010599"/>
                  </a:lnTo>
                  <a:lnTo>
                    <a:pt x="41151" y="962539"/>
                  </a:lnTo>
                  <a:lnTo>
                    <a:pt x="29119" y="910577"/>
                  </a:lnTo>
                  <a:lnTo>
                    <a:pt x="18983" y="855081"/>
                  </a:lnTo>
                  <a:lnTo>
                    <a:pt x="10873" y="796422"/>
                  </a:lnTo>
                  <a:lnTo>
                    <a:pt x="4919" y="734969"/>
                  </a:lnTo>
                  <a:lnTo>
                    <a:pt x="1251" y="671090"/>
                  </a:lnTo>
                  <a:lnTo>
                    <a:pt x="0" y="605154"/>
                  </a:lnTo>
                  <a:lnTo>
                    <a:pt x="1251" y="539217"/>
                  </a:lnTo>
                  <a:lnTo>
                    <a:pt x="4919" y="475336"/>
                  </a:lnTo>
                  <a:lnTo>
                    <a:pt x="10873" y="413881"/>
                  </a:lnTo>
                  <a:lnTo>
                    <a:pt x="18983" y="355220"/>
                  </a:lnTo>
                  <a:lnTo>
                    <a:pt x="29119" y="299723"/>
                  </a:lnTo>
                  <a:lnTo>
                    <a:pt x="41151" y="247760"/>
                  </a:lnTo>
                  <a:lnTo>
                    <a:pt x="54949" y="199699"/>
                  </a:lnTo>
                  <a:lnTo>
                    <a:pt x="70382" y="155909"/>
                  </a:lnTo>
                  <a:lnTo>
                    <a:pt x="87321" y="116761"/>
                  </a:lnTo>
                  <a:lnTo>
                    <a:pt x="105635" y="82622"/>
                  </a:lnTo>
                  <a:lnTo>
                    <a:pt x="145869" y="30851"/>
                  </a:lnTo>
                  <a:lnTo>
                    <a:pt x="190044" y="3551"/>
                  </a:lnTo>
                  <a:lnTo>
                    <a:pt x="213283" y="0"/>
                  </a:lnTo>
                  <a:lnTo>
                    <a:pt x="236523" y="3551"/>
                  </a:lnTo>
                  <a:lnTo>
                    <a:pt x="280697" y="30851"/>
                  </a:lnTo>
                  <a:lnTo>
                    <a:pt x="320931" y="82622"/>
                  </a:lnTo>
                  <a:lnTo>
                    <a:pt x="339246" y="116761"/>
                  </a:lnTo>
                  <a:lnTo>
                    <a:pt x="356184" y="155909"/>
                  </a:lnTo>
                  <a:lnTo>
                    <a:pt x="371618" y="199699"/>
                  </a:lnTo>
                  <a:lnTo>
                    <a:pt x="385415" y="247760"/>
                  </a:lnTo>
                  <a:lnTo>
                    <a:pt x="397447" y="299723"/>
                  </a:lnTo>
                  <a:lnTo>
                    <a:pt x="407584" y="355220"/>
                  </a:lnTo>
                  <a:lnTo>
                    <a:pt x="415694" y="413881"/>
                  </a:lnTo>
                  <a:lnTo>
                    <a:pt x="421648" y="475336"/>
                  </a:lnTo>
                  <a:lnTo>
                    <a:pt x="425316" y="539217"/>
                  </a:lnTo>
                  <a:lnTo>
                    <a:pt x="426567" y="605154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1" name="bk object 27"/>
            <p:cNvSpPr/>
            <p:nvPr/>
          </p:nvSpPr>
          <p:spPr>
            <a:xfrm>
              <a:off x="4258836" y="355598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2" name="bk object 28"/>
            <p:cNvSpPr/>
            <p:nvPr/>
          </p:nvSpPr>
          <p:spPr>
            <a:xfrm>
              <a:off x="4223434" y="3667648"/>
              <a:ext cx="446766" cy="0"/>
            </a:xfrm>
            <a:custGeom>
              <a:avLst/>
              <a:gdLst/>
              <a:ahLst/>
              <a:cxnLst/>
              <a:rect l="l" t="t" r="r" b="b"/>
              <a:pathLst>
                <a:path w="1228725">
                  <a:moveTo>
                    <a:pt x="1228255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3" name="bk object 29"/>
            <p:cNvSpPr/>
            <p:nvPr/>
          </p:nvSpPr>
          <p:spPr>
            <a:xfrm>
              <a:off x="4258836" y="377102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114801" y="3318935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37863" y="3318935"/>
            <a:ext cx="668866" cy="668866"/>
            <a:chOff x="6637863" y="3331636"/>
            <a:chExt cx="668866" cy="668866"/>
          </a:xfrm>
        </p:grpSpPr>
        <p:sp>
          <p:nvSpPr>
            <p:cNvPr id="39" name="bk object 17"/>
            <p:cNvSpPr/>
            <p:nvPr/>
          </p:nvSpPr>
          <p:spPr>
            <a:xfrm>
              <a:off x="6763735" y="3470838"/>
              <a:ext cx="424139" cy="245664"/>
            </a:xfrm>
            <a:custGeom>
              <a:avLst/>
              <a:gdLst/>
              <a:ahLst/>
              <a:cxnLst/>
              <a:rect l="l" t="t" r="r" b="b"/>
              <a:pathLst>
                <a:path w="1166495" h="675639">
                  <a:moveTo>
                    <a:pt x="437976" y="673456"/>
                  </a:moveTo>
                  <a:lnTo>
                    <a:pt x="377680" y="673759"/>
                  </a:lnTo>
                  <a:lnTo>
                    <a:pt x="343226" y="674017"/>
                  </a:lnTo>
                  <a:lnTo>
                    <a:pt x="321695" y="674373"/>
                  </a:lnTo>
                  <a:lnTo>
                    <a:pt x="300168" y="674968"/>
                  </a:lnTo>
                  <a:lnTo>
                    <a:pt x="260414" y="675075"/>
                  </a:lnTo>
                  <a:lnTo>
                    <a:pt x="216483" y="670586"/>
                  </a:lnTo>
                  <a:lnTo>
                    <a:pt x="165564" y="657687"/>
                  </a:lnTo>
                  <a:lnTo>
                    <a:pt x="104842" y="632562"/>
                  </a:lnTo>
                  <a:lnTo>
                    <a:pt x="69900" y="611120"/>
                  </a:lnTo>
                  <a:lnTo>
                    <a:pt x="40947" y="583904"/>
                  </a:lnTo>
                  <a:lnTo>
                    <a:pt x="18981" y="551501"/>
                  </a:lnTo>
                  <a:lnTo>
                    <a:pt x="5000" y="514495"/>
                  </a:lnTo>
                  <a:lnTo>
                    <a:pt x="0" y="473474"/>
                  </a:lnTo>
                  <a:lnTo>
                    <a:pt x="4978" y="429024"/>
                  </a:lnTo>
                  <a:lnTo>
                    <a:pt x="20933" y="381732"/>
                  </a:lnTo>
                  <a:lnTo>
                    <a:pt x="48861" y="332182"/>
                  </a:lnTo>
                  <a:lnTo>
                    <a:pt x="89992" y="284972"/>
                  </a:lnTo>
                  <a:lnTo>
                    <a:pt x="134973" y="254109"/>
                  </a:lnTo>
                  <a:lnTo>
                    <a:pt x="181157" y="236281"/>
                  </a:lnTo>
                  <a:lnTo>
                    <a:pt x="225895" y="228177"/>
                  </a:lnTo>
                  <a:lnTo>
                    <a:pt x="266537" y="226488"/>
                  </a:lnTo>
                  <a:lnTo>
                    <a:pt x="300437" y="227902"/>
                  </a:lnTo>
                  <a:lnTo>
                    <a:pt x="324946" y="229109"/>
                  </a:lnTo>
                  <a:lnTo>
                    <a:pt x="339444" y="220212"/>
                  </a:lnTo>
                  <a:lnTo>
                    <a:pt x="348081" y="196699"/>
                  </a:lnTo>
                  <a:lnTo>
                    <a:pt x="355367" y="163335"/>
                  </a:lnTo>
                  <a:lnTo>
                    <a:pt x="365807" y="124884"/>
                  </a:lnTo>
                  <a:lnTo>
                    <a:pt x="383911" y="86111"/>
                  </a:lnTo>
                  <a:lnTo>
                    <a:pt x="414187" y="51780"/>
                  </a:lnTo>
                  <a:lnTo>
                    <a:pt x="461141" y="26658"/>
                  </a:lnTo>
                  <a:lnTo>
                    <a:pt x="517599" y="11247"/>
                  </a:lnTo>
                  <a:lnTo>
                    <a:pt x="572962" y="2533"/>
                  </a:lnTo>
                  <a:lnTo>
                    <a:pt x="626587" y="0"/>
                  </a:lnTo>
                  <a:lnTo>
                    <a:pt x="677829" y="3132"/>
                  </a:lnTo>
                  <a:lnTo>
                    <a:pt x="726045" y="11416"/>
                  </a:lnTo>
                  <a:lnTo>
                    <a:pt x="770591" y="24336"/>
                  </a:lnTo>
                  <a:lnTo>
                    <a:pt x="810823" y="41377"/>
                  </a:lnTo>
                  <a:lnTo>
                    <a:pt x="851312" y="67757"/>
                  </a:lnTo>
                  <a:lnTo>
                    <a:pt x="884440" y="101500"/>
                  </a:lnTo>
                  <a:lnTo>
                    <a:pt x="910206" y="140764"/>
                  </a:lnTo>
                  <a:lnTo>
                    <a:pt x="928611" y="183710"/>
                  </a:lnTo>
                  <a:lnTo>
                    <a:pt x="939654" y="228495"/>
                  </a:lnTo>
                  <a:lnTo>
                    <a:pt x="943334" y="273279"/>
                  </a:lnTo>
                  <a:lnTo>
                    <a:pt x="952028" y="303188"/>
                  </a:lnTo>
                  <a:lnTo>
                    <a:pt x="975016" y="320542"/>
                  </a:lnTo>
                  <a:lnTo>
                    <a:pt x="1007664" y="330362"/>
                  </a:lnTo>
                  <a:lnTo>
                    <a:pt x="1045334" y="337672"/>
                  </a:lnTo>
                  <a:lnTo>
                    <a:pt x="1083390" y="347492"/>
                  </a:lnTo>
                  <a:lnTo>
                    <a:pt x="1142115" y="394755"/>
                  </a:lnTo>
                  <a:lnTo>
                    <a:pt x="1156415" y="434388"/>
                  </a:lnTo>
                  <a:lnTo>
                    <a:pt x="1164478" y="480907"/>
                  </a:lnTo>
                  <a:lnTo>
                    <a:pt x="1166134" y="529929"/>
                  </a:lnTo>
                  <a:lnTo>
                    <a:pt x="1161214" y="577077"/>
                  </a:lnTo>
                  <a:lnTo>
                    <a:pt x="1149547" y="617968"/>
                  </a:lnTo>
                  <a:lnTo>
                    <a:pt x="1105298" y="663461"/>
                  </a:lnTo>
                  <a:lnTo>
                    <a:pt x="1022759" y="669380"/>
                  </a:lnTo>
                  <a:lnTo>
                    <a:pt x="963219" y="670327"/>
                  </a:lnTo>
                  <a:lnTo>
                    <a:pt x="900837" y="670512"/>
                  </a:lnTo>
                  <a:lnTo>
                    <a:pt x="842613" y="670367"/>
                  </a:lnTo>
                  <a:lnTo>
                    <a:pt x="795551" y="670327"/>
                  </a:lnTo>
                  <a:lnTo>
                    <a:pt x="766652" y="670827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928023" y="3645248"/>
              <a:ext cx="94733" cy="249118"/>
              <a:chOff x="6931455" y="3679042"/>
              <a:chExt cx="94733" cy="24277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6979012" y="3679042"/>
                <a:ext cx="0" cy="242779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6981567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6931455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66"/>
            <p:cNvSpPr/>
            <p:nvPr/>
          </p:nvSpPr>
          <p:spPr>
            <a:xfrm>
              <a:off x="6637863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95162" y="3318935"/>
            <a:ext cx="668866" cy="668866"/>
            <a:chOff x="7895162" y="3331636"/>
            <a:chExt cx="668866" cy="668866"/>
          </a:xfrm>
        </p:grpSpPr>
        <p:sp>
          <p:nvSpPr>
            <p:cNvPr id="56" name="bk object 31"/>
            <p:cNvSpPr/>
            <p:nvPr/>
          </p:nvSpPr>
          <p:spPr>
            <a:xfrm>
              <a:off x="8322474" y="3586319"/>
              <a:ext cx="90046" cy="92124"/>
            </a:xfrm>
            <a:custGeom>
              <a:avLst/>
              <a:gdLst/>
              <a:ahLst/>
              <a:cxnLst/>
              <a:rect l="l" t="t" r="r" b="b"/>
              <a:pathLst>
                <a:path w="247650" h="253364">
                  <a:moveTo>
                    <a:pt x="247573" y="126466"/>
                  </a:moveTo>
                  <a:lnTo>
                    <a:pt x="237845" y="175694"/>
                  </a:lnTo>
                  <a:lnTo>
                    <a:pt x="211316" y="215893"/>
                  </a:lnTo>
                  <a:lnTo>
                    <a:pt x="171969" y="242995"/>
                  </a:lnTo>
                  <a:lnTo>
                    <a:pt x="123786" y="252933"/>
                  </a:lnTo>
                  <a:lnTo>
                    <a:pt x="75598" y="242995"/>
                  </a:lnTo>
                  <a:lnTo>
                    <a:pt x="36252" y="215893"/>
                  </a:lnTo>
                  <a:lnTo>
                    <a:pt x="9726" y="175694"/>
                  </a:lnTo>
                  <a:lnTo>
                    <a:pt x="0" y="126466"/>
                  </a:lnTo>
                  <a:lnTo>
                    <a:pt x="9726" y="77238"/>
                  </a:lnTo>
                  <a:lnTo>
                    <a:pt x="36252" y="37039"/>
                  </a:lnTo>
                  <a:lnTo>
                    <a:pt x="75598" y="9937"/>
                  </a:lnTo>
                  <a:lnTo>
                    <a:pt x="123786" y="0"/>
                  </a:lnTo>
                  <a:lnTo>
                    <a:pt x="171969" y="9937"/>
                  </a:lnTo>
                  <a:lnTo>
                    <a:pt x="211316" y="37039"/>
                  </a:lnTo>
                  <a:lnTo>
                    <a:pt x="237845" y="77238"/>
                  </a:lnTo>
                  <a:lnTo>
                    <a:pt x="247573" y="12646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7" name="bk object 32"/>
            <p:cNvSpPr/>
            <p:nvPr/>
          </p:nvSpPr>
          <p:spPr>
            <a:xfrm>
              <a:off x="8367483" y="3461277"/>
              <a:ext cx="0" cy="114982"/>
            </a:xfrm>
            <a:custGeom>
              <a:avLst/>
              <a:gdLst/>
              <a:ahLst/>
              <a:cxnLst/>
              <a:rect l="l" t="t" r="r" b="b"/>
              <a:pathLst>
                <a:path h="316229">
                  <a:moveTo>
                    <a:pt x="0" y="31560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8" name="bk object 33"/>
            <p:cNvSpPr/>
            <p:nvPr/>
          </p:nvSpPr>
          <p:spPr>
            <a:xfrm>
              <a:off x="8366083" y="3674349"/>
              <a:ext cx="3002" cy="177552"/>
            </a:xfrm>
            <a:custGeom>
              <a:avLst/>
              <a:gdLst/>
              <a:ahLst/>
              <a:cxnLst/>
              <a:rect l="l" t="t" r="r" b="b"/>
              <a:pathLst>
                <a:path w="8254" h="488314">
                  <a:moveTo>
                    <a:pt x="7696" y="0"/>
                  </a:moveTo>
                  <a:lnTo>
                    <a:pt x="0" y="488175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9" name="bk object 34"/>
            <p:cNvSpPr/>
            <p:nvPr/>
          </p:nvSpPr>
          <p:spPr>
            <a:xfrm>
              <a:off x="8191374" y="3697510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99"/>
                  </a:moveTo>
                  <a:lnTo>
                    <a:pt x="237858" y="171982"/>
                  </a:lnTo>
                  <a:lnTo>
                    <a:pt x="211329" y="211329"/>
                  </a:lnTo>
                  <a:lnTo>
                    <a:pt x="171982" y="237858"/>
                  </a:lnTo>
                  <a:lnTo>
                    <a:pt x="123799" y="247586"/>
                  </a:lnTo>
                  <a:lnTo>
                    <a:pt x="75609" y="237858"/>
                  </a:lnTo>
                  <a:lnTo>
                    <a:pt x="36258" y="211329"/>
                  </a:lnTo>
                  <a:lnTo>
                    <a:pt x="9728" y="171982"/>
                  </a:lnTo>
                  <a:lnTo>
                    <a:pt x="0" y="123799"/>
                  </a:lnTo>
                  <a:lnTo>
                    <a:pt x="9728" y="75609"/>
                  </a:lnTo>
                  <a:lnTo>
                    <a:pt x="36258" y="36258"/>
                  </a:lnTo>
                  <a:lnTo>
                    <a:pt x="75609" y="9728"/>
                  </a:lnTo>
                  <a:lnTo>
                    <a:pt x="123799" y="0"/>
                  </a:lnTo>
                  <a:lnTo>
                    <a:pt x="171982" y="9728"/>
                  </a:lnTo>
                  <a:lnTo>
                    <a:pt x="211329" y="36258"/>
                  </a:lnTo>
                  <a:lnTo>
                    <a:pt x="237858" y="75609"/>
                  </a:lnTo>
                  <a:lnTo>
                    <a:pt x="247586" y="123799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0" name="bk object 35"/>
            <p:cNvSpPr/>
            <p:nvPr/>
          </p:nvSpPr>
          <p:spPr>
            <a:xfrm>
              <a:off x="8236387" y="3463317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0"/>
                  </a:moveTo>
                  <a:lnTo>
                    <a:pt x="0" y="64168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1" name="bk object 36"/>
            <p:cNvSpPr/>
            <p:nvPr/>
          </p:nvSpPr>
          <p:spPr>
            <a:xfrm>
              <a:off x="8236387" y="3790879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180403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2" name="bk object 37"/>
            <p:cNvSpPr/>
            <p:nvPr/>
          </p:nvSpPr>
          <p:spPr>
            <a:xfrm>
              <a:off x="8061203" y="3523019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86"/>
                  </a:moveTo>
                  <a:lnTo>
                    <a:pt x="237858" y="75604"/>
                  </a:lnTo>
                  <a:lnTo>
                    <a:pt x="211328" y="36256"/>
                  </a:lnTo>
                  <a:lnTo>
                    <a:pt x="171977" y="9728"/>
                  </a:lnTo>
                  <a:lnTo>
                    <a:pt x="123786" y="0"/>
                  </a:lnTo>
                  <a:lnTo>
                    <a:pt x="75604" y="9728"/>
                  </a:lnTo>
                  <a:lnTo>
                    <a:pt x="36256" y="36256"/>
                  </a:lnTo>
                  <a:lnTo>
                    <a:pt x="9728" y="75604"/>
                  </a:lnTo>
                  <a:lnTo>
                    <a:pt x="0" y="123786"/>
                  </a:lnTo>
                  <a:lnTo>
                    <a:pt x="9728" y="171977"/>
                  </a:lnTo>
                  <a:lnTo>
                    <a:pt x="36256" y="211328"/>
                  </a:lnTo>
                  <a:lnTo>
                    <a:pt x="75604" y="237858"/>
                  </a:lnTo>
                  <a:lnTo>
                    <a:pt x="123786" y="247586"/>
                  </a:lnTo>
                  <a:lnTo>
                    <a:pt x="171977" y="237858"/>
                  </a:lnTo>
                  <a:lnTo>
                    <a:pt x="211328" y="211328"/>
                  </a:lnTo>
                  <a:lnTo>
                    <a:pt x="237858" y="171977"/>
                  </a:lnTo>
                  <a:lnTo>
                    <a:pt x="247586" y="12378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3" name="bk object 38"/>
            <p:cNvSpPr/>
            <p:nvPr/>
          </p:nvSpPr>
          <p:spPr>
            <a:xfrm>
              <a:off x="8106211" y="3618541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64166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4" name="bk object 39"/>
            <p:cNvSpPr/>
            <p:nvPr/>
          </p:nvSpPr>
          <p:spPr>
            <a:xfrm>
              <a:off x="8106211" y="3463318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180403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895162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Google Shape;279;p13">
            <a:extLst>
              <a:ext uri="{FF2B5EF4-FFF2-40B4-BE49-F238E27FC236}">
                <a16:creationId xmlns="" xmlns:a16="http://schemas.microsoft.com/office/drawing/2014/main" id="{E1DCDD82-A98D-456E-8606-816E886977C1}"/>
              </a:ext>
            </a:extLst>
          </p:cNvPr>
          <p:cNvSpPr txBox="1"/>
          <p:nvPr/>
        </p:nvSpPr>
        <p:spPr>
          <a:xfrm>
            <a:off x="17028" y="4143708"/>
            <a:ext cx="8547000" cy="43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Team  Members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:  </a:t>
            </a:r>
            <a:r>
              <a:rPr lang="en-US" sz="1600" i="1" dirty="0">
                <a:highlight>
                  <a:srgbClr val="FFFFFF"/>
                </a:highlight>
                <a:ea typeface="Georgia"/>
                <a:cs typeface="Georgia"/>
                <a:sym typeface="Georgia"/>
              </a:rPr>
              <a:t>Drew Adams, Joao Bonini, Melissa Decoster, Nadia Patel , Richa Desai</a:t>
            </a:r>
            <a:endParaRPr i="1" dirty="0">
              <a:highlight>
                <a:srgbClr val="FFFFFF"/>
              </a:highlight>
            </a:endParaRPr>
          </a:p>
        </p:txBody>
      </p:sp>
      <p:sp>
        <p:nvSpPr>
          <p:cNvPr id="43" name="Google Shape;280;p13">
            <a:extLst>
              <a:ext uri="{FF2B5EF4-FFF2-40B4-BE49-F238E27FC236}">
                <a16:creationId xmlns="" xmlns:a16="http://schemas.microsoft.com/office/drawing/2014/main" id="{9B56A40A-69A6-45A5-99FF-D6171E6BB0AA}"/>
              </a:ext>
            </a:extLst>
          </p:cNvPr>
          <p:cNvSpPr txBox="1"/>
          <p:nvPr/>
        </p:nvSpPr>
        <p:spPr>
          <a:xfrm>
            <a:off x="15015" y="4472110"/>
            <a:ext cx="8046188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Github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:</a:t>
            </a:r>
            <a:r>
              <a:rPr lang="en" sz="1600" dirty="0">
                <a:solidFill>
                  <a:srgbClr val="8EC740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 </a:t>
            </a:r>
            <a:r>
              <a:rPr lang="en-US" u="sng" dirty="0">
                <a:solidFill>
                  <a:srgbClr val="8EC740"/>
                </a:solidFill>
                <a:highlight>
                  <a:schemeClr val="lt1"/>
                </a:highlight>
              </a:rPr>
              <a:t>to be included</a:t>
            </a:r>
            <a:endParaRPr dirty="0">
              <a:solidFill>
                <a:srgbClr val="8EC740"/>
              </a:solidFill>
            </a:endParaRPr>
          </a:p>
        </p:txBody>
      </p:sp>
      <p:sp>
        <p:nvSpPr>
          <p:cNvPr id="47" name="Google Shape;281;p13">
            <a:extLst>
              <a:ext uri="{FF2B5EF4-FFF2-40B4-BE49-F238E27FC236}">
                <a16:creationId xmlns="" xmlns:a16="http://schemas.microsoft.com/office/drawing/2014/main" id="{38F48C97-3567-4E59-A051-4508FA792AC7}"/>
              </a:ext>
            </a:extLst>
          </p:cNvPr>
          <p:cNvSpPr txBox="1"/>
          <p:nvPr/>
        </p:nvSpPr>
        <p:spPr>
          <a:xfrm>
            <a:off x="66305" y="1795320"/>
            <a:ext cx="4707714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b="1" i="1" dirty="0" err="1">
                <a:solidFill>
                  <a:srgbClr val="A18A61"/>
                </a:solidFill>
                <a:ea typeface="Oswald"/>
                <a:cs typeface="Oswald"/>
                <a:sym typeface="Oswald"/>
              </a:rPr>
              <a:t>PyLacrosse</a:t>
            </a:r>
            <a:r>
              <a:rPr lang="en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  </a:t>
            </a:r>
            <a:r>
              <a:rPr lang="en-US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is a provider of lacrosse games data driven documents and consulting.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Image result for navy college">
            <a:extLst>
              <a:ext uri="{FF2B5EF4-FFF2-40B4-BE49-F238E27FC236}">
                <a16:creationId xmlns="" xmlns:a16="http://schemas.microsoft.com/office/drawing/2014/main" id="{A7EC9E62-60CE-4F34-8FDE-29F1E11C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4" y="-83981"/>
            <a:ext cx="1324909" cy="163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33" y="814725"/>
            <a:ext cx="4913842" cy="352655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84542" y="2138387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7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696" y="1343465"/>
            <a:ext cx="4074329" cy="275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2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TURNOVER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0135" y="2764302"/>
            <a:ext cx="1273128" cy="900431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9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7541262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RESTART / FREE POSITION ATTEMPT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819678"/>
            <a:ext cx="4766734" cy="3779094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 rot="2306410">
            <a:off x="4350809" y="3566154"/>
            <a:ext cx="1385505" cy="364729"/>
          </a:xfrm>
          <a:prstGeom prst="leftRightArrow">
            <a:avLst/>
          </a:prstGeom>
          <a:noFill/>
          <a:ln w="3810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XXXXX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08" y="766689"/>
            <a:ext cx="5517115" cy="3566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8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07352" y="247734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602171" y="135751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4029176" y="2477345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64764" y="247734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5542671" y="135623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12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69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590C4C42-FD46-458E-8395-26A6AA3D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9" y="857249"/>
            <a:ext cx="4051004" cy="30382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902DBF02-F2A9-40B3-9A66-9A6EC3D9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75" y="2254101"/>
            <a:ext cx="3091417" cy="2318563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3B20AF7D-DC25-4490-89EF-15C461FE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62" y="272459"/>
            <a:ext cx="2781078" cy="37081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33ECA216-BC8E-449A-BE1E-6A9499DDDE43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9687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432DD0-982D-4B97-B942-173AAF11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94" y="518657"/>
            <a:ext cx="4423011" cy="36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1B15EAB-489D-4090-825A-EC835D39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75" y="1285322"/>
            <a:ext cx="5901069" cy="3575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F668D0-5BA3-4F7E-B0C4-CB33E5F3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7" y="652129"/>
            <a:ext cx="2952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549C779-07EE-415A-B321-F8F8C12C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60" y="1964582"/>
            <a:ext cx="68580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7DB1A1-D01D-4388-B3CC-ABAE49FA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1302050"/>
            <a:ext cx="3209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1030" name="Picture 6" descr="Image result for lacrosse women's fie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3" y="699565"/>
            <a:ext cx="5852365" cy="38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9522175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234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697A78B8-4DAA-4CA0-BB16-E3E0AC960290}"/>
              </a:ext>
            </a:extLst>
          </p:cNvPr>
          <p:cNvGraphicFramePr/>
          <p:nvPr>
            <p:extLst/>
          </p:nvPr>
        </p:nvGraphicFramePr>
        <p:xfrm>
          <a:off x="-371587" y="716719"/>
          <a:ext cx="9291918" cy="231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FDD5C4-FAD1-40C6-A075-3F254920F7C6}"/>
              </a:ext>
            </a:extLst>
          </p:cNvPr>
          <p:cNvSpPr/>
          <p:nvPr/>
        </p:nvSpPr>
        <p:spPr>
          <a:xfrm>
            <a:off x="74994" y="120925"/>
            <a:ext cx="4862766" cy="40011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small" dirty="0">
                <a:solidFill>
                  <a:srgbClr val="FD8907"/>
                </a:solidFill>
                <a:ea typeface="+mj-ea"/>
                <a:cs typeface="+mj-cs"/>
              </a:rPr>
              <a:t>Data Exploration and Clean up </a:t>
            </a:r>
          </a:p>
        </p:txBody>
      </p:sp>
      <p:sp>
        <p:nvSpPr>
          <p:cNvPr id="15" name="Google Shape;292;p14">
            <a:extLst>
              <a:ext uri="{FF2B5EF4-FFF2-40B4-BE49-F238E27FC236}">
                <a16:creationId xmlns="" xmlns:a16="http://schemas.microsoft.com/office/drawing/2014/main" id="{A7B6E835-C044-4611-A171-FB73DF8FA7FC}"/>
              </a:ext>
            </a:extLst>
          </p:cNvPr>
          <p:cNvSpPr txBox="1"/>
          <p:nvPr/>
        </p:nvSpPr>
        <p:spPr>
          <a:xfrm>
            <a:off x="1066434" y="2844979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" sz="1000" dirty="0">
                <a:latin typeface="+mn-lt"/>
                <a:sym typeface="Roboto"/>
              </a:rPr>
              <a:t>The </a:t>
            </a:r>
            <a:r>
              <a:rPr lang="en-US" sz="1000" dirty="0">
                <a:latin typeface="+mn-lt"/>
                <a:sym typeface="Roboto"/>
              </a:rPr>
              <a:t>ticket system provides a report</a:t>
            </a:r>
            <a:r>
              <a:rPr lang="en" sz="1000" dirty="0">
                <a:latin typeface="+mn-lt"/>
                <a:sym typeface="Roboto"/>
              </a:rPr>
              <a:t>.</a:t>
            </a:r>
            <a:endParaRPr sz="1000" dirty="0">
              <a:latin typeface="+mn-lt"/>
              <a:sym typeface="Roboto"/>
            </a:endParaRPr>
          </a:p>
        </p:txBody>
      </p:sp>
      <p:sp>
        <p:nvSpPr>
          <p:cNvPr id="16" name="Google Shape;291;p14">
            <a:extLst>
              <a:ext uri="{FF2B5EF4-FFF2-40B4-BE49-F238E27FC236}">
                <a16:creationId xmlns="" xmlns:a16="http://schemas.microsoft.com/office/drawing/2014/main" id="{B848AAE9-50F4-42A6-8F64-7B483820C240}"/>
              </a:ext>
            </a:extLst>
          </p:cNvPr>
          <p:cNvSpPr txBox="1"/>
          <p:nvPr/>
        </p:nvSpPr>
        <p:spPr>
          <a:xfrm>
            <a:off x="1073958" y="2584119"/>
            <a:ext cx="1502975" cy="34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PyHR</a:t>
            </a:r>
            <a:r>
              <a:rPr lang="en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Ticket System</a:t>
            </a:r>
            <a:endParaRPr sz="1000" b="1" dirty="0">
              <a:solidFill>
                <a:schemeClr val="bg1">
                  <a:lumMod val="50000"/>
                </a:schemeClr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8;p14">
            <a:extLst>
              <a:ext uri="{FF2B5EF4-FFF2-40B4-BE49-F238E27FC236}">
                <a16:creationId xmlns="" xmlns:a16="http://schemas.microsoft.com/office/drawing/2014/main" id="{AA0E281E-7E78-4EAF-926E-923ED5FE3287}"/>
              </a:ext>
            </a:extLst>
          </p:cNvPr>
          <p:cNvSpPr txBox="1"/>
          <p:nvPr/>
        </p:nvSpPr>
        <p:spPr>
          <a:xfrm>
            <a:off x="2511558" y="2717902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8907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chemeClr val="bg1">
                    <a:lumMod val="50000"/>
                  </a:schemeClr>
                </a:solidFill>
                <a:sym typeface="Roboto"/>
              </a:rPr>
              <a:t>Look at Missing Values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Roboto"/>
              </a:rPr>
              <a:t>and Removal of Data</a:t>
            </a:r>
            <a:endParaRPr dirty="0">
              <a:solidFill>
                <a:schemeClr val="bg1">
                  <a:lumMod val="50000"/>
                </a:schemeClr>
              </a:solidFill>
              <a:sym typeface="Roboto"/>
            </a:endParaRPr>
          </a:p>
        </p:txBody>
      </p:sp>
      <p:sp>
        <p:nvSpPr>
          <p:cNvPr id="18" name="Google Shape;299;p14">
            <a:extLst>
              <a:ext uri="{FF2B5EF4-FFF2-40B4-BE49-F238E27FC236}">
                <a16:creationId xmlns="" xmlns:a16="http://schemas.microsoft.com/office/drawing/2014/main" id="{E6DDC0D0-0405-4510-8C93-33EE6739D3A4}"/>
              </a:ext>
            </a:extLst>
          </p:cNvPr>
          <p:cNvSpPr txBox="1"/>
          <p:nvPr/>
        </p:nvSpPr>
        <p:spPr>
          <a:xfrm>
            <a:off x="2522664" y="3163473"/>
            <a:ext cx="1374796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Removed inconsistent data.</a:t>
            </a:r>
            <a:endParaRPr sz="1050" dirty="0">
              <a:latin typeface="+mn-lt"/>
              <a:sym typeface="Roboto"/>
            </a:endParaRPr>
          </a:p>
        </p:txBody>
      </p:sp>
      <p:sp>
        <p:nvSpPr>
          <p:cNvPr id="21" name="Google Shape;306;p14">
            <a:extLst>
              <a:ext uri="{FF2B5EF4-FFF2-40B4-BE49-F238E27FC236}">
                <a16:creationId xmlns="" xmlns:a16="http://schemas.microsoft.com/office/drawing/2014/main" id="{3EA5C721-4A50-44E4-836B-5A050BE2A9E7}"/>
              </a:ext>
            </a:extLst>
          </p:cNvPr>
          <p:cNvSpPr txBox="1"/>
          <p:nvPr/>
        </p:nvSpPr>
        <p:spPr>
          <a:xfrm>
            <a:off x="3020963" y="2974176"/>
            <a:ext cx="1331773" cy="98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endParaRPr sz="1050" dirty="0">
              <a:latin typeface="+mn-lt"/>
              <a:sym typeface="Roboto"/>
            </a:endParaRPr>
          </a:p>
        </p:txBody>
      </p:sp>
      <p:sp>
        <p:nvSpPr>
          <p:cNvPr id="22" name="Google Shape;312;p14">
            <a:extLst>
              <a:ext uri="{FF2B5EF4-FFF2-40B4-BE49-F238E27FC236}">
                <a16:creationId xmlns="" xmlns:a16="http://schemas.microsoft.com/office/drawing/2014/main" id="{4D5B6CB0-AC3E-4C55-AA05-2F9926B9F0E7}"/>
              </a:ext>
            </a:extLst>
          </p:cNvPr>
          <p:cNvSpPr txBox="1"/>
          <p:nvPr/>
        </p:nvSpPr>
        <p:spPr>
          <a:xfrm>
            <a:off x="3967788" y="2730589"/>
            <a:ext cx="1331773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D24949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rgbClr val="7030A0"/>
                </a:solidFill>
                <a:sym typeface="Roboto"/>
              </a:rPr>
              <a:t>Creating New Columns </a:t>
            </a:r>
            <a:r>
              <a:rPr lang="en-US" dirty="0">
                <a:solidFill>
                  <a:srgbClr val="7030A0"/>
                </a:solidFill>
                <a:sym typeface="Roboto"/>
              </a:rPr>
              <a:t>and sort by category</a:t>
            </a:r>
            <a:endParaRPr dirty="0">
              <a:solidFill>
                <a:srgbClr val="7030A0"/>
              </a:solidFill>
              <a:sym typeface="Roboto"/>
            </a:endParaRPr>
          </a:p>
        </p:txBody>
      </p:sp>
      <p:sp>
        <p:nvSpPr>
          <p:cNvPr id="23" name="Google Shape;313;p14">
            <a:extLst>
              <a:ext uri="{FF2B5EF4-FFF2-40B4-BE49-F238E27FC236}">
                <a16:creationId xmlns="" xmlns:a16="http://schemas.microsoft.com/office/drawing/2014/main" id="{7B55F46F-86B6-49F5-BC98-62151DB457C1}"/>
              </a:ext>
            </a:extLst>
          </p:cNvPr>
          <p:cNvSpPr txBox="1"/>
          <p:nvPr/>
        </p:nvSpPr>
        <p:spPr>
          <a:xfrm>
            <a:off x="3977623" y="3127953"/>
            <a:ext cx="1268823" cy="33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Day, </a:t>
            </a:r>
            <a:r>
              <a:rPr lang="en" sz="1000" dirty="0">
                <a:sym typeface="Roboto"/>
              </a:rPr>
              <a:t>Month, year, </a:t>
            </a:r>
            <a:r>
              <a:rPr lang="en-US" sz="1000" dirty="0">
                <a:sym typeface="Roboto"/>
              </a:rPr>
              <a:t>hour</a:t>
            </a:r>
            <a:endParaRPr sz="1000" dirty="0">
              <a:sym typeface="Roboto"/>
            </a:endParaRPr>
          </a:p>
        </p:txBody>
      </p:sp>
      <p:sp>
        <p:nvSpPr>
          <p:cNvPr id="24" name="Google Shape;319;p14">
            <a:extLst>
              <a:ext uri="{FF2B5EF4-FFF2-40B4-BE49-F238E27FC236}">
                <a16:creationId xmlns="" xmlns:a16="http://schemas.microsoft.com/office/drawing/2014/main" id="{E6F66741-263C-4949-9983-D0D403FD7618}"/>
              </a:ext>
            </a:extLst>
          </p:cNvPr>
          <p:cNvSpPr txBox="1"/>
          <p:nvPr/>
        </p:nvSpPr>
        <p:spPr>
          <a:xfrm>
            <a:off x="5299210" y="2563503"/>
            <a:ext cx="1331773" cy="3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4B69BC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dirty="0">
                <a:latin typeface="+mn-lt"/>
                <a:sym typeface="Roboto"/>
              </a:rPr>
              <a:t>Replacing</a:t>
            </a:r>
            <a:endParaRPr dirty="0">
              <a:latin typeface="+mn-lt"/>
              <a:sym typeface="Roboto"/>
            </a:endParaRPr>
          </a:p>
        </p:txBody>
      </p:sp>
      <p:sp>
        <p:nvSpPr>
          <p:cNvPr id="26" name="Google Shape;320;p14">
            <a:extLst>
              <a:ext uri="{FF2B5EF4-FFF2-40B4-BE49-F238E27FC236}">
                <a16:creationId xmlns="" xmlns:a16="http://schemas.microsoft.com/office/drawing/2014/main" id="{4CEF0626-7BE0-4700-89DC-38A45385174E}"/>
              </a:ext>
            </a:extLst>
          </p:cNvPr>
          <p:cNvSpPr txBox="1"/>
          <p:nvPr/>
        </p:nvSpPr>
        <p:spPr>
          <a:xfrm>
            <a:off x="5316612" y="2785132"/>
            <a:ext cx="1551411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pPr>
              <a:lnSpc>
                <a:spcPct val="100000"/>
              </a:lnSpc>
            </a:pPr>
            <a:r>
              <a:rPr lang="en" sz="1000" dirty="0">
                <a:latin typeface="+mn-lt"/>
                <a:sym typeface="Roboto"/>
              </a:rPr>
              <a:t>Renamed the columns.     </a:t>
            </a:r>
            <a:endParaRPr lang="en-US" sz="1000" dirty="0">
              <a:latin typeface="+mn-lt"/>
              <a:sym typeface="Roboto"/>
            </a:endParaRPr>
          </a:p>
        </p:txBody>
      </p:sp>
      <p:sp>
        <p:nvSpPr>
          <p:cNvPr id="28" name="Google Shape;326;p14">
            <a:extLst>
              <a:ext uri="{FF2B5EF4-FFF2-40B4-BE49-F238E27FC236}">
                <a16:creationId xmlns="" xmlns:a16="http://schemas.microsoft.com/office/drawing/2014/main" id="{162DEF24-5483-4775-B747-650FAF679CED}"/>
              </a:ext>
            </a:extLst>
          </p:cNvPr>
          <p:cNvSpPr txBox="1"/>
          <p:nvPr/>
        </p:nvSpPr>
        <p:spPr>
          <a:xfrm>
            <a:off x="6818951" y="2618574"/>
            <a:ext cx="1331773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4B69BC"/>
                </a:solidFill>
                <a:ea typeface="Roboto"/>
                <a:cs typeface="Roboto"/>
                <a:sym typeface="Roboto"/>
              </a:rPr>
              <a:t>CSV Creation </a:t>
            </a:r>
            <a:endParaRPr sz="1050" b="1" dirty="0">
              <a:solidFill>
                <a:srgbClr val="4B69BC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327;p14">
            <a:extLst>
              <a:ext uri="{FF2B5EF4-FFF2-40B4-BE49-F238E27FC236}">
                <a16:creationId xmlns="" xmlns:a16="http://schemas.microsoft.com/office/drawing/2014/main" id="{A54679DC-8B9F-4B74-A1F1-CC5550B1F714}"/>
              </a:ext>
            </a:extLst>
          </p:cNvPr>
          <p:cNvSpPr txBox="1"/>
          <p:nvPr/>
        </p:nvSpPr>
        <p:spPr>
          <a:xfrm>
            <a:off x="6868023" y="2795460"/>
            <a:ext cx="1400320" cy="45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  <a:sym typeface="Roboto"/>
              </a:rPr>
              <a:t>Export the cleaned up data ready for analysis.</a:t>
            </a:r>
            <a:endParaRPr sz="1000" dirty="0">
              <a:solidFill>
                <a:schemeClr val="bg1">
                  <a:lumMod val="65000"/>
                </a:schemeClr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34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Initial Data Loading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77307020"/>
              </p:ext>
            </p:extLst>
          </p:nvPr>
        </p:nvGraphicFramePr>
        <p:xfrm>
          <a:off x="-346450" y="419818"/>
          <a:ext cx="3877530" cy="440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6"/>
          <a:stretch/>
        </p:blipFill>
        <p:spPr>
          <a:xfrm>
            <a:off x="2803074" y="785378"/>
            <a:ext cx="6151145" cy="32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154D26-853E-46A4-8D62-55838A5A211C}"/>
              </a:ext>
            </a:extLst>
          </p:cNvPr>
          <p:cNvSpPr/>
          <p:nvPr/>
        </p:nvSpPr>
        <p:spPr>
          <a:xfrm>
            <a:off x="123160" y="2330138"/>
            <a:ext cx="8669776" cy="22500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123160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Findings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66497953"/>
              </p:ext>
            </p:extLst>
          </p:nvPr>
        </p:nvGraphicFramePr>
        <p:xfrm>
          <a:off x="-593062" y="516163"/>
          <a:ext cx="6096716" cy="418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9"/>
          <a:stretch/>
        </p:blipFill>
        <p:spPr>
          <a:xfrm>
            <a:off x="4990682" y="560501"/>
            <a:ext cx="4061303" cy="39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7218580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95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256225" y="0"/>
            <a:ext cx="8631549" cy="738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/>
                </a:solidFill>
                <a:sym typeface="Arial"/>
              </a:rPr>
              <a:t>ANALYSIS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" name="Google Shape;364;p17">
            <a:extLst>
              <a:ext uri="{FF2B5EF4-FFF2-40B4-BE49-F238E27FC236}">
                <a16:creationId xmlns="" xmlns:a16="http://schemas.microsoft.com/office/drawing/2014/main" id="{2FC8D3F6-8D8F-463A-A210-621E6CEEBC58}"/>
              </a:ext>
            </a:extLst>
          </p:cNvPr>
          <p:cNvSpPr txBox="1"/>
          <p:nvPr/>
        </p:nvSpPr>
        <p:spPr>
          <a:xfrm>
            <a:off x="141100" y="532302"/>
            <a:ext cx="8631549" cy="65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ea typeface="Oswald"/>
                <a:cs typeface="Oswald"/>
                <a:sym typeface="Oswald"/>
              </a:rPr>
              <a:t>Xxxxxxx</a:t>
            </a:r>
            <a:endParaRPr lang="en-US" sz="1600" dirty="0">
              <a:ea typeface="Oswald"/>
              <a:cs typeface="Oswald"/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72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167640" y="0"/>
            <a:ext cx="5715000" cy="738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Limitations and </a:t>
            </a:r>
            <a:r>
              <a:rPr lang="en" sz="2400" dirty="0">
                <a:solidFill>
                  <a:srgbClr val="0070C0"/>
                </a:solidFill>
              </a:rPr>
              <a:t>Further Analysis</a:t>
            </a:r>
            <a:endParaRPr dirty="0">
              <a:solidFill>
                <a:srgbClr val="0070C0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66834636"/>
              </p:ext>
            </p:extLst>
          </p:nvPr>
        </p:nvGraphicFramePr>
        <p:xfrm>
          <a:off x="0" y="471595"/>
          <a:ext cx="8945218" cy="424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626EA46-BE77-4964-9625-841E1A13E76E}"/>
              </a:ext>
            </a:extLst>
          </p:cNvPr>
          <p:cNvSpPr/>
          <p:nvPr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rgbClr val="01010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68580" rIns="68580" bIns="6858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75"/>
              </a:spcAft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527083-B6C4-4114-8ED6-14EF5834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038225"/>
            <a:ext cx="2381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7" y="707871"/>
            <a:ext cx="4715315" cy="3867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9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55" y="795867"/>
            <a:ext cx="4765172" cy="3601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628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907352" y="247734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602171" y="135751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42671" y="1373065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52652" y="2481240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29176" y="2477345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50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24" b="4653"/>
          <a:stretch/>
        </p:blipFill>
        <p:spPr>
          <a:xfrm>
            <a:off x="1439335" y="882019"/>
            <a:ext cx="4902200" cy="3393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27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90" y="780419"/>
            <a:ext cx="4179503" cy="3612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68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86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172" y="937600"/>
            <a:ext cx="5903448" cy="338418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63441" y="2785501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6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6421254" y="1653849"/>
            <a:ext cx="177084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ATTACK 7 PLAYERS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939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ATTACK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6368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69907" y="138941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16252" y="1357515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68428" y="249527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17652" y="2481240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0767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0483" y="2457684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9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 flipH="1">
            <a:off x="133559" y="1537582"/>
            <a:ext cx="178428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DEFENSE </a:t>
            </a:r>
            <a:r>
              <a:rPr lang="en-US" dirty="0" smtClean="0">
                <a:solidFill>
                  <a:schemeClr val="tx1"/>
                </a:solidFill>
              </a:rPr>
              <a:t>7 PLAYERS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DEFENSE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2517336" y="860464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13" name="Oval 12"/>
          <p:cNvSpPr/>
          <p:nvPr/>
        </p:nvSpPr>
        <p:spPr>
          <a:xfrm>
            <a:off x="3031212" y="2512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63707" y="193533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9888" y="2512515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63707" y="314196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49888" y="361226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40365" y="3227543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65221" y="1454052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40365" y="1958324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4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FACE OFF/ DRAW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95" y="893298"/>
            <a:ext cx="4445123" cy="3447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2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GROUND BALL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6" y="932455"/>
            <a:ext cx="5366825" cy="3280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1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HEAD PROTECTION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41" y="689813"/>
            <a:ext cx="6296446" cy="375655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65399" y="689813"/>
            <a:ext cx="3361267" cy="242380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5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438" y="900332"/>
            <a:ext cx="4368028" cy="35530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7090" y="1920240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bbVie AME Presentation Template 160118[1]">
  <a:themeElements>
    <a:clrScheme name="Custom 29">
      <a:dk1>
        <a:srgbClr val="081538"/>
      </a:dk1>
      <a:lt1>
        <a:sysClr val="window" lastClr="FFFFFF"/>
      </a:lt1>
      <a:dk2>
        <a:srgbClr val="081538"/>
      </a:dk2>
      <a:lt2>
        <a:srgbClr val="E0E2E8"/>
      </a:lt2>
      <a:accent1>
        <a:srgbClr val="081538"/>
      </a:accent1>
      <a:accent2>
        <a:srgbClr val="8993A7"/>
      </a:accent2>
      <a:accent3>
        <a:srgbClr val="A5ACBD"/>
      </a:accent3>
      <a:accent4>
        <a:srgbClr val="1CC997"/>
      </a:accent4>
      <a:accent5>
        <a:srgbClr val="5FD9C5"/>
      </a:accent5>
      <a:accent6>
        <a:srgbClr val="A3E9DE"/>
      </a:accent6>
      <a:hlink>
        <a:srgbClr val="004BFF"/>
      </a:hlink>
      <a:folHlink>
        <a:srgbClr val="E5E9FF"/>
      </a:folHlink>
    </a:clrScheme>
    <a:fontScheme name="Custom 2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bVie Presentation Template 050118.potx" id="{B61BB9C7-9454-4D8E-B6E1-B5AF89AEFD12}" vid="{BF75358A-D10F-4A91-BE73-4F159E56E1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8699</TotalTime>
  <Words>619</Words>
  <Application>Microsoft Office PowerPoint</Application>
  <PresentationFormat>On-screen Show (16:9)</PresentationFormat>
  <Paragraphs>168</Paragraphs>
  <Slides>33</Slides>
  <Notes>29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Corbel Regular</vt:lpstr>
      <vt:lpstr>Georgia</vt:lpstr>
      <vt:lpstr>Oswald</vt:lpstr>
      <vt:lpstr>Roboto</vt:lpstr>
      <vt:lpstr>AbbVie AME Presentation Template 160118[1]</vt:lpstr>
      <vt:lpstr>PowerPoint Presentation</vt:lpstr>
      <vt:lpstr>DEFINITIONS | background</vt:lpstr>
      <vt:lpstr>DEFINITIONS | FIELD DISTRIBUTION</vt:lpstr>
      <vt:lpstr>DEFINITIONS | ATTACK </vt:lpstr>
      <vt:lpstr>DEFINITIONS | DEFENSE</vt:lpstr>
      <vt:lpstr>DEFINITIONS | FACE OFF/ DRAW</vt:lpstr>
      <vt:lpstr>DEFINITIONS | GROUND BALL</vt:lpstr>
      <vt:lpstr>DEFINITIONS | HEAD PROTECTION</vt:lpstr>
      <vt:lpstr>DEFINITIONS | FOUL</vt:lpstr>
      <vt:lpstr>DEFINITIONS | FOUL</vt:lpstr>
      <vt:lpstr>DEFINITIONS | FOUL</vt:lpstr>
      <vt:lpstr>DEFINITIONS | TURNOVER</vt:lpstr>
      <vt:lpstr>DEFINITIONS | RESTART / FREE POSITION ATTEMPT</vt:lpstr>
      <vt:lpstr>DEFINITIONS | XXXXX</vt:lpstr>
      <vt:lpstr>DEFINITIONS | FIELD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Limitations and Further Analysis</vt:lpstr>
      <vt:lpstr>PowerPoint Presentation</vt:lpstr>
      <vt:lpstr>DEFINITIONS | background</vt:lpstr>
      <vt:lpstr>DEFINITIONS | background</vt:lpstr>
      <vt:lpstr>DEFINITIONS | background</vt:lpstr>
      <vt:lpstr>DEFINITIONS | background</vt:lpstr>
      <vt:lpstr>DEFINITIONS | background</vt:lpstr>
      <vt:lpstr>DEFINITIONS | background</vt:lpstr>
    </vt:vector>
  </TitlesOfParts>
  <Company>AbbVie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runs here three lines maximum</dc:title>
  <dc:creator>joao.bonini@Abbvie.com</dc:creator>
  <cp:lastModifiedBy>joaoboninibonini@outlook.com</cp:lastModifiedBy>
  <cp:revision>546</cp:revision>
  <cp:lastPrinted>2019-03-19T17:44:05Z</cp:lastPrinted>
  <dcterms:created xsi:type="dcterms:W3CDTF">2018-01-18T22:14:37Z</dcterms:created>
  <dcterms:modified xsi:type="dcterms:W3CDTF">2019-06-11T02:05:14Z</dcterms:modified>
</cp:coreProperties>
</file>